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3"/>
  </p:notesMasterIdLst>
  <p:sldIdLst>
    <p:sldId id="291" r:id="rId2"/>
    <p:sldId id="266" r:id="rId3"/>
    <p:sldId id="280" r:id="rId4"/>
    <p:sldId id="283" r:id="rId5"/>
    <p:sldId id="290" r:id="rId6"/>
    <p:sldId id="284" r:id="rId7"/>
    <p:sldId id="268" r:id="rId8"/>
    <p:sldId id="276" r:id="rId9"/>
    <p:sldId id="282" r:id="rId10"/>
    <p:sldId id="288" r:id="rId11"/>
    <p:sldId id="258" r:id="rId12"/>
    <p:sldId id="285" r:id="rId13"/>
    <p:sldId id="281" r:id="rId14"/>
    <p:sldId id="272" r:id="rId15"/>
    <p:sldId id="257" r:id="rId16"/>
    <p:sldId id="286" r:id="rId17"/>
    <p:sldId id="259" r:id="rId18"/>
    <p:sldId id="273" r:id="rId19"/>
    <p:sldId id="289" r:id="rId20"/>
    <p:sldId id="303" r:id="rId21"/>
    <p:sldId id="279" r:id="rId22"/>
    <p:sldId id="302" r:id="rId23"/>
    <p:sldId id="300" r:id="rId24"/>
    <p:sldId id="301" r:id="rId25"/>
    <p:sldId id="298" r:id="rId26"/>
    <p:sldId id="299" r:id="rId27"/>
    <p:sldId id="296" r:id="rId28"/>
    <p:sldId id="297" r:id="rId29"/>
    <p:sldId id="294" r:id="rId30"/>
    <p:sldId id="295" r:id="rId31"/>
    <p:sldId id="26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149A98-B5C4-4DCF-87F8-A335C67AA917}" type="doc">
      <dgm:prSet loTypeId="urn:microsoft.com/office/officeart/2005/8/layout/gear1" loCatId="cycle" qsTypeId="urn:microsoft.com/office/officeart/2005/8/quickstyle/simple1" qsCatId="simple" csTypeId="urn:microsoft.com/office/officeart/2005/8/colors/accent1_2" csCatId="accent1" phldr="1"/>
      <dgm:spPr/>
    </dgm:pt>
    <dgm:pt modelId="{B0B47BC7-051F-4E80-939C-A5E4524E89C6}">
      <dgm:prSet phldrT="[Text]"/>
      <dgm:spPr>
        <a:solidFill>
          <a:schemeClr val="accent2"/>
        </a:solidFill>
      </dgm:spPr>
      <dgm:t>
        <a:bodyPr/>
        <a:lstStyle/>
        <a:p>
          <a:r>
            <a:rPr lang="en-US" dirty="0" smtClean="0">
              <a:solidFill>
                <a:schemeClr val="tx1"/>
              </a:solidFill>
            </a:rPr>
            <a:t>People </a:t>
          </a:r>
          <a:endParaRPr lang="en-US" dirty="0">
            <a:solidFill>
              <a:schemeClr val="tx1"/>
            </a:solidFill>
          </a:endParaRPr>
        </a:p>
      </dgm:t>
    </dgm:pt>
    <dgm:pt modelId="{34FE503B-AF6C-4D4D-BCEF-7C320574E63A}" type="parTrans" cxnId="{FA80613D-9F4D-4E64-9449-F5CA9DABD65C}">
      <dgm:prSet/>
      <dgm:spPr/>
      <dgm:t>
        <a:bodyPr/>
        <a:lstStyle/>
        <a:p>
          <a:endParaRPr lang="en-US"/>
        </a:p>
      </dgm:t>
    </dgm:pt>
    <dgm:pt modelId="{B777C316-AF93-456E-82DE-4EC8B7D379C4}" type="sibTrans" cxnId="{FA80613D-9F4D-4E64-9449-F5CA9DABD65C}">
      <dgm:prSet/>
      <dgm:spPr/>
      <dgm:t>
        <a:bodyPr/>
        <a:lstStyle/>
        <a:p>
          <a:endParaRPr lang="en-US"/>
        </a:p>
      </dgm:t>
    </dgm:pt>
    <dgm:pt modelId="{66159FB1-3B62-4A88-8993-10C9F431EE5A}">
      <dgm:prSet phldrT="[Text]"/>
      <dgm:spPr>
        <a:solidFill>
          <a:schemeClr val="accent2"/>
        </a:solidFill>
      </dgm:spPr>
      <dgm:t>
        <a:bodyPr/>
        <a:lstStyle/>
        <a:p>
          <a:r>
            <a:rPr lang="en-US" dirty="0" smtClean="0">
              <a:solidFill>
                <a:schemeClr val="tx1"/>
              </a:solidFill>
            </a:rPr>
            <a:t>knowledge</a:t>
          </a:r>
          <a:endParaRPr lang="en-US" dirty="0">
            <a:solidFill>
              <a:schemeClr val="tx1"/>
            </a:solidFill>
          </a:endParaRPr>
        </a:p>
      </dgm:t>
    </dgm:pt>
    <dgm:pt modelId="{8DD44C39-A4C9-47A9-BC75-16488EBA2994}" type="parTrans" cxnId="{3F27AFC6-2F87-4258-A0E3-3FB881C75B7D}">
      <dgm:prSet/>
      <dgm:spPr/>
      <dgm:t>
        <a:bodyPr/>
        <a:lstStyle/>
        <a:p>
          <a:endParaRPr lang="en-US"/>
        </a:p>
      </dgm:t>
    </dgm:pt>
    <dgm:pt modelId="{B85A4503-E77C-4321-87AD-239CD604A393}" type="sibTrans" cxnId="{3F27AFC6-2F87-4258-A0E3-3FB881C75B7D}">
      <dgm:prSet/>
      <dgm:spPr/>
      <dgm:t>
        <a:bodyPr/>
        <a:lstStyle/>
        <a:p>
          <a:endParaRPr lang="en-US"/>
        </a:p>
      </dgm:t>
    </dgm:pt>
    <dgm:pt modelId="{24B759E3-F4EC-4F9B-B1F6-16E5D2F001D8}">
      <dgm:prSet phldrT="[Text]"/>
      <dgm:spPr>
        <a:solidFill>
          <a:schemeClr val="accent2"/>
        </a:solidFill>
      </dgm:spPr>
      <dgm:t>
        <a:bodyPr/>
        <a:lstStyle/>
        <a:p>
          <a:r>
            <a:rPr lang="en-US" b="1" dirty="0" smtClean="0">
              <a:solidFill>
                <a:schemeClr val="tx1"/>
              </a:solidFill>
            </a:rPr>
            <a:t>Technology</a:t>
          </a:r>
          <a:endParaRPr lang="en-US" b="1" dirty="0">
            <a:solidFill>
              <a:schemeClr val="tx1"/>
            </a:solidFill>
          </a:endParaRPr>
        </a:p>
      </dgm:t>
    </dgm:pt>
    <dgm:pt modelId="{9D3FCF1F-B603-49EF-BB4C-5D54206FC62B}" type="sibTrans" cxnId="{FD25D067-9C0A-427E-9B9B-6D79EA172FAD}">
      <dgm:prSet/>
      <dgm:spPr/>
      <dgm:t>
        <a:bodyPr/>
        <a:lstStyle/>
        <a:p>
          <a:endParaRPr lang="en-US"/>
        </a:p>
      </dgm:t>
    </dgm:pt>
    <dgm:pt modelId="{7DF77E49-571F-45E3-93C7-80364E8DA03A}" type="parTrans" cxnId="{FD25D067-9C0A-427E-9B9B-6D79EA172FAD}">
      <dgm:prSet/>
      <dgm:spPr/>
      <dgm:t>
        <a:bodyPr/>
        <a:lstStyle/>
        <a:p>
          <a:endParaRPr lang="en-US"/>
        </a:p>
      </dgm:t>
    </dgm:pt>
    <dgm:pt modelId="{4C6BE995-1BF4-4A67-9E09-6AF10749A18E}" type="pres">
      <dgm:prSet presAssocID="{EB149A98-B5C4-4DCF-87F8-A335C67AA917}" presName="composite" presStyleCnt="0">
        <dgm:presLayoutVars>
          <dgm:chMax val="3"/>
          <dgm:animLvl val="lvl"/>
          <dgm:resizeHandles val="exact"/>
        </dgm:presLayoutVars>
      </dgm:prSet>
      <dgm:spPr/>
    </dgm:pt>
    <dgm:pt modelId="{D5AE2FCB-769C-4D0E-A5BF-D3745B12DC0B}" type="pres">
      <dgm:prSet presAssocID="{24B759E3-F4EC-4F9B-B1F6-16E5D2F001D8}" presName="gear1" presStyleLbl="node1" presStyleIdx="0" presStyleCnt="3">
        <dgm:presLayoutVars>
          <dgm:chMax val="1"/>
          <dgm:bulletEnabled val="1"/>
        </dgm:presLayoutVars>
      </dgm:prSet>
      <dgm:spPr/>
      <dgm:t>
        <a:bodyPr/>
        <a:lstStyle/>
        <a:p>
          <a:endParaRPr lang="en-US"/>
        </a:p>
      </dgm:t>
    </dgm:pt>
    <dgm:pt modelId="{2F55DFA6-8611-47C1-BDAF-22D7989D0E64}" type="pres">
      <dgm:prSet presAssocID="{24B759E3-F4EC-4F9B-B1F6-16E5D2F001D8}" presName="gear1srcNode" presStyleLbl="node1" presStyleIdx="0" presStyleCnt="3"/>
      <dgm:spPr/>
      <dgm:t>
        <a:bodyPr/>
        <a:lstStyle/>
        <a:p>
          <a:endParaRPr lang="en-US"/>
        </a:p>
      </dgm:t>
    </dgm:pt>
    <dgm:pt modelId="{6EC99E37-B0E7-43E3-864F-234655FBB483}" type="pres">
      <dgm:prSet presAssocID="{24B759E3-F4EC-4F9B-B1F6-16E5D2F001D8}" presName="gear1dstNode" presStyleLbl="node1" presStyleIdx="0" presStyleCnt="3"/>
      <dgm:spPr/>
      <dgm:t>
        <a:bodyPr/>
        <a:lstStyle/>
        <a:p>
          <a:endParaRPr lang="en-US"/>
        </a:p>
      </dgm:t>
    </dgm:pt>
    <dgm:pt modelId="{86567A52-91A1-4953-958F-744D1D708BA8}" type="pres">
      <dgm:prSet presAssocID="{B0B47BC7-051F-4E80-939C-A5E4524E89C6}" presName="gear2" presStyleLbl="node1" presStyleIdx="1" presStyleCnt="3">
        <dgm:presLayoutVars>
          <dgm:chMax val="1"/>
          <dgm:bulletEnabled val="1"/>
        </dgm:presLayoutVars>
      </dgm:prSet>
      <dgm:spPr/>
      <dgm:t>
        <a:bodyPr/>
        <a:lstStyle/>
        <a:p>
          <a:endParaRPr lang="en-US"/>
        </a:p>
      </dgm:t>
    </dgm:pt>
    <dgm:pt modelId="{F4D61AB4-C861-4349-9459-8BB4DA1B3873}" type="pres">
      <dgm:prSet presAssocID="{B0B47BC7-051F-4E80-939C-A5E4524E89C6}" presName="gear2srcNode" presStyleLbl="node1" presStyleIdx="1" presStyleCnt="3"/>
      <dgm:spPr/>
      <dgm:t>
        <a:bodyPr/>
        <a:lstStyle/>
        <a:p>
          <a:endParaRPr lang="en-US"/>
        </a:p>
      </dgm:t>
    </dgm:pt>
    <dgm:pt modelId="{4E732A2D-14E7-44BC-8652-1E5251A67EE8}" type="pres">
      <dgm:prSet presAssocID="{B0B47BC7-051F-4E80-939C-A5E4524E89C6}" presName="gear2dstNode" presStyleLbl="node1" presStyleIdx="1" presStyleCnt="3"/>
      <dgm:spPr/>
      <dgm:t>
        <a:bodyPr/>
        <a:lstStyle/>
        <a:p>
          <a:endParaRPr lang="en-US"/>
        </a:p>
      </dgm:t>
    </dgm:pt>
    <dgm:pt modelId="{AA623DF5-B089-4A0B-B83A-1FAF8A714FFB}" type="pres">
      <dgm:prSet presAssocID="{66159FB1-3B62-4A88-8993-10C9F431EE5A}" presName="gear3" presStyleLbl="node1" presStyleIdx="2" presStyleCnt="3"/>
      <dgm:spPr/>
      <dgm:t>
        <a:bodyPr/>
        <a:lstStyle/>
        <a:p>
          <a:endParaRPr lang="en-US"/>
        </a:p>
      </dgm:t>
    </dgm:pt>
    <dgm:pt modelId="{6E778210-4D38-4F69-8FFB-CF5D4D7499E0}" type="pres">
      <dgm:prSet presAssocID="{66159FB1-3B62-4A88-8993-10C9F431EE5A}" presName="gear3tx" presStyleLbl="node1" presStyleIdx="2" presStyleCnt="3">
        <dgm:presLayoutVars>
          <dgm:chMax val="1"/>
          <dgm:bulletEnabled val="1"/>
        </dgm:presLayoutVars>
      </dgm:prSet>
      <dgm:spPr/>
      <dgm:t>
        <a:bodyPr/>
        <a:lstStyle/>
        <a:p>
          <a:endParaRPr lang="en-US"/>
        </a:p>
      </dgm:t>
    </dgm:pt>
    <dgm:pt modelId="{8BC43267-7CBB-4FC3-BA42-52123F69BE5E}" type="pres">
      <dgm:prSet presAssocID="{66159FB1-3B62-4A88-8993-10C9F431EE5A}" presName="gear3srcNode" presStyleLbl="node1" presStyleIdx="2" presStyleCnt="3"/>
      <dgm:spPr/>
      <dgm:t>
        <a:bodyPr/>
        <a:lstStyle/>
        <a:p>
          <a:endParaRPr lang="en-US"/>
        </a:p>
      </dgm:t>
    </dgm:pt>
    <dgm:pt modelId="{50BF06D5-3291-48F4-B73B-7BBB89674B63}" type="pres">
      <dgm:prSet presAssocID="{66159FB1-3B62-4A88-8993-10C9F431EE5A}" presName="gear3dstNode" presStyleLbl="node1" presStyleIdx="2" presStyleCnt="3"/>
      <dgm:spPr/>
      <dgm:t>
        <a:bodyPr/>
        <a:lstStyle/>
        <a:p>
          <a:endParaRPr lang="en-US"/>
        </a:p>
      </dgm:t>
    </dgm:pt>
    <dgm:pt modelId="{44E21051-E3B7-4136-B437-136C6E2D2221}" type="pres">
      <dgm:prSet presAssocID="{9D3FCF1F-B603-49EF-BB4C-5D54206FC62B}" presName="connector1" presStyleLbl="sibTrans2D1" presStyleIdx="0" presStyleCnt="3"/>
      <dgm:spPr/>
      <dgm:t>
        <a:bodyPr/>
        <a:lstStyle/>
        <a:p>
          <a:endParaRPr lang="en-US"/>
        </a:p>
      </dgm:t>
    </dgm:pt>
    <dgm:pt modelId="{013F50F0-6705-4FA8-9791-FB83AF75AECE}" type="pres">
      <dgm:prSet presAssocID="{B777C316-AF93-456E-82DE-4EC8B7D379C4}" presName="connector2" presStyleLbl="sibTrans2D1" presStyleIdx="1" presStyleCnt="3"/>
      <dgm:spPr/>
      <dgm:t>
        <a:bodyPr/>
        <a:lstStyle/>
        <a:p>
          <a:endParaRPr lang="en-US"/>
        </a:p>
      </dgm:t>
    </dgm:pt>
    <dgm:pt modelId="{FDD707B1-3E24-4257-AF43-5E14945BBCD7}" type="pres">
      <dgm:prSet presAssocID="{B85A4503-E77C-4321-87AD-239CD604A393}" presName="connector3" presStyleLbl="sibTrans2D1" presStyleIdx="2" presStyleCnt="3"/>
      <dgm:spPr/>
      <dgm:t>
        <a:bodyPr/>
        <a:lstStyle/>
        <a:p>
          <a:endParaRPr lang="en-US"/>
        </a:p>
      </dgm:t>
    </dgm:pt>
  </dgm:ptLst>
  <dgm:cxnLst>
    <dgm:cxn modelId="{FD25D067-9C0A-427E-9B9B-6D79EA172FAD}" srcId="{EB149A98-B5C4-4DCF-87F8-A335C67AA917}" destId="{24B759E3-F4EC-4F9B-B1F6-16E5D2F001D8}" srcOrd="0" destOrd="0" parTransId="{7DF77E49-571F-45E3-93C7-80364E8DA03A}" sibTransId="{9D3FCF1F-B603-49EF-BB4C-5D54206FC62B}"/>
    <dgm:cxn modelId="{96CFC1FB-1523-4F5C-8E1D-B749C8CDEAC7}" type="presOf" srcId="{B777C316-AF93-456E-82DE-4EC8B7D379C4}" destId="{013F50F0-6705-4FA8-9791-FB83AF75AECE}" srcOrd="0" destOrd="0" presId="urn:microsoft.com/office/officeart/2005/8/layout/gear1"/>
    <dgm:cxn modelId="{DDF32BA2-F3A3-423D-9766-C672A8E35DA2}" type="presOf" srcId="{B0B47BC7-051F-4E80-939C-A5E4524E89C6}" destId="{86567A52-91A1-4953-958F-744D1D708BA8}" srcOrd="0" destOrd="0" presId="urn:microsoft.com/office/officeart/2005/8/layout/gear1"/>
    <dgm:cxn modelId="{A12E4D97-37A2-4522-89BC-806D634745C8}" type="presOf" srcId="{66159FB1-3B62-4A88-8993-10C9F431EE5A}" destId="{8BC43267-7CBB-4FC3-BA42-52123F69BE5E}" srcOrd="2" destOrd="0" presId="urn:microsoft.com/office/officeart/2005/8/layout/gear1"/>
    <dgm:cxn modelId="{FA80613D-9F4D-4E64-9449-F5CA9DABD65C}" srcId="{EB149A98-B5C4-4DCF-87F8-A335C67AA917}" destId="{B0B47BC7-051F-4E80-939C-A5E4524E89C6}" srcOrd="1" destOrd="0" parTransId="{34FE503B-AF6C-4D4D-BCEF-7C320574E63A}" sibTransId="{B777C316-AF93-456E-82DE-4EC8B7D379C4}"/>
    <dgm:cxn modelId="{4D538BE7-C4AA-495A-BF55-E544287CF41C}" type="presOf" srcId="{B85A4503-E77C-4321-87AD-239CD604A393}" destId="{FDD707B1-3E24-4257-AF43-5E14945BBCD7}" srcOrd="0" destOrd="0" presId="urn:microsoft.com/office/officeart/2005/8/layout/gear1"/>
    <dgm:cxn modelId="{3D3F0D92-9A6A-476A-9EEB-B0C094A52E10}" type="presOf" srcId="{24B759E3-F4EC-4F9B-B1F6-16E5D2F001D8}" destId="{D5AE2FCB-769C-4D0E-A5BF-D3745B12DC0B}" srcOrd="0" destOrd="0" presId="urn:microsoft.com/office/officeart/2005/8/layout/gear1"/>
    <dgm:cxn modelId="{3F27AFC6-2F87-4258-A0E3-3FB881C75B7D}" srcId="{EB149A98-B5C4-4DCF-87F8-A335C67AA917}" destId="{66159FB1-3B62-4A88-8993-10C9F431EE5A}" srcOrd="2" destOrd="0" parTransId="{8DD44C39-A4C9-47A9-BC75-16488EBA2994}" sibTransId="{B85A4503-E77C-4321-87AD-239CD604A393}"/>
    <dgm:cxn modelId="{14A6A363-56CF-4B64-9015-1D300E838722}" type="presOf" srcId="{24B759E3-F4EC-4F9B-B1F6-16E5D2F001D8}" destId="{2F55DFA6-8611-47C1-BDAF-22D7989D0E64}" srcOrd="1" destOrd="0" presId="urn:microsoft.com/office/officeart/2005/8/layout/gear1"/>
    <dgm:cxn modelId="{DC8D774D-B9DC-409D-894E-A5306E31C436}" type="presOf" srcId="{66159FB1-3B62-4A88-8993-10C9F431EE5A}" destId="{AA623DF5-B089-4A0B-B83A-1FAF8A714FFB}" srcOrd="0" destOrd="0" presId="urn:microsoft.com/office/officeart/2005/8/layout/gear1"/>
    <dgm:cxn modelId="{000FF49C-F451-4D2A-B4AC-0EDE30C135BC}" type="presOf" srcId="{9D3FCF1F-B603-49EF-BB4C-5D54206FC62B}" destId="{44E21051-E3B7-4136-B437-136C6E2D2221}" srcOrd="0" destOrd="0" presId="urn:microsoft.com/office/officeart/2005/8/layout/gear1"/>
    <dgm:cxn modelId="{2E263560-4D47-417E-A46E-47D2CA30FBDA}" type="presOf" srcId="{EB149A98-B5C4-4DCF-87F8-A335C67AA917}" destId="{4C6BE995-1BF4-4A67-9E09-6AF10749A18E}" srcOrd="0" destOrd="0" presId="urn:microsoft.com/office/officeart/2005/8/layout/gear1"/>
    <dgm:cxn modelId="{8832E1A7-2914-4889-AF0A-920E216F02D4}" type="presOf" srcId="{24B759E3-F4EC-4F9B-B1F6-16E5D2F001D8}" destId="{6EC99E37-B0E7-43E3-864F-234655FBB483}" srcOrd="2" destOrd="0" presId="urn:microsoft.com/office/officeart/2005/8/layout/gear1"/>
    <dgm:cxn modelId="{117E33C7-6392-4D93-95C8-88672A0D92F4}" type="presOf" srcId="{B0B47BC7-051F-4E80-939C-A5E4524E89C6}" destId="{4E732A2D-14E7-44BC-8652-1E5251A67EE8}" srcOrd="2" destOrd="0" presId="urn:microsoft.com/office/officeart/2005/8/layout/gear1"/>
    <dgm:cxn modelId="{992DCB18-47DC-4332-AFD3-4A7F41A740D4}" type="presOf" srcId="{66159FB1-3B62-4A88-8993-10C9F431EE5A}" destId="{50BF06D5-3291-48F4-B73B-7BBB89674B63}" srcOrd="3" destOrd="0" presId="urn:microsoft.com/office/officeart/2005/8/layout/gear1"/>
    <dgm:cxn modelId="{DEA5CA8D-9CA8-45E2-A36E-58A37842A4BC}" type="presOf" srcId="{66159FB1-3B62-4A88-8993-10C9F431EE5A}" destId="{6E778210-4D38-4F69-8FFB-CF5D4D7499E0}" srcOrd="1" destOrd="0" presId="urn:microsoft.com/office/officeart/2005/8/layout/gear1"/>
    <dgm:cxn modelId="{75B0B6FB-6347-4111-9AB8-50E12CA9B205}" type="presOf" srcId="{B0B47BC7-051F-4E80-939C-A5E4524E89C6}" destId="{F4D61AB4-C861-4349-9459-8BB4DA1B3873}" srcOrd="1" destOrd="0" presId="urn:microsoft.com/office/officeart/2005/8/layout/gear1"/>
    <dgm:cxn modelId="{7C94738A-0D6F-4C96-A578-C918233ACA3C}" type="presParOf" srcId="{4C6BE995-1BF4-4A67-9E09-6AF10749A18E}" destId="{D5AE2FCB-769C-4D0E-A5BF-D3745B12DC0B}" srcOrd="0" destOrd="0" presId="urn:microsoft.com/office/officeart/2005/8/layout/gear1"/>
    <dgm:cxn modelId="{2C80B4DE-2911-4AEF-8AA2-AA415FB864B1}" type="presParOf" srcId="{4C6BE995-1BF4-4A67-9E09-6AF10749A18E}" destId="{2F55DFA6-8611-47C1-BDAF-22D7989D0E64}" srcOrd="1" destOrd="0" presId="urn:microsoft.com/office/officeart/2005/8/layout/gear1"/>
    <dgm:cxn modelId="{912AB901-FFE1-4DDA-ACC7-CD9B870C964F}" type="presParOf" srcId="{4C6BE995-1BF4-4A67-9E09-6AF10749A18E}" destId="{6EC99E37-B0E7-43E3-864F-234655FBB483}" srcOrd="2" destOrd="0" presId="urn:microsoft.com/office/officeart/2005/8/layout/gear1"/>
    <dgm:cxn modelId="{B55F0778-85D0-418F-ACE5-3BB93662FB59}" type="presParOf" srcId="{4C6BE995-1BF4-4A67-9E09-6AF10749A18E}" destId="{86567A52-91A1-4953-958F-744D1D708BA8}" srcOrd="3" destOrd="0" presId="urn:microsoft.com/office/officeart/2005/8/layout/gear1"/>
    <dgm:cxn modelId="{1154DB2A-138E-4D3C-9161-D3801782251B}" type="presParOf" srcId="{4C6BE995-1BF4-4A67-9E09-6AF10749A18E}" destId="{F4D61AB4-C861-4349-9459-8BB4DA1B3873}" srcOrd="4" destOrd="0" presId="urn:microsoft.com/office/officeart/2005/8/layout/gear1"/>
    <dgm:cxn modelId="{90B0ACCF-D60E-430A-8EC5-C0BD9BDCB1F5}" type="presParOf" srcId="{4C6BE995-1BF4-4A67-9E09-6AF10749A18E}" destId="{4E732A2D-14E7-44BC-8652-1E5251A67EE8}" srcOrd="5" destOrd="0" presId="urn:microsoft.com/office/officeart/2005/8/layout/gear1"/>
    <dgm:cxn modelId="{076E5970-EF36-4DD9-ADB8-AEBC65289A32}" type="presParOf" srcId="{4C6BE995-1BF4-4A67-9E09-6AF10749A18E}" destId="{AA623DF5-B089-4A0B-B83A-1FAF8A714FFB}" srcOrd="6" destOrd="0" presId="urn:microsoft.com/office/officeart/2005/8/layout/gear1"/>
    <dgm:cxn modelId="{71DE7D8E-798D-4F97-892C-934607B5EFAC}" type="presParOf" srcId="{4C6BE995-1BF4-4A67-9E09-6AF10749A18E}" destId="{6E778210-4D38-4F69-8FFB-CF5D4D7499E0}" srcOrd="7" destOrd="0" presId="urn:microsoft.com/office/officeart/2005/8/layout/gear1"/>
    <dgm:cxn modelId="{AEDCBC58-C1C7-4171-8AA2-07908C0F2179}" type="presParOf" srcId="{4C6BE995-1BF4-4A67-9E09-6AF10749A18E}" destId="{8BC43267-7CBB-4FC3-BA42-52123F69BE5E}" srcOrd="8" destOrd="0" presId="urn:microsoft.com/office/officeart/2005/8/layout/gear1"/>
    <dgm:cxn modelId="{D21B3D3A-D644-4C24-9030-5563B90FD31E}" type="presParOf" srcId="{4C6BE995-1BF4-4A67-9E09-6AF10749A18E}" destId="{50BF06D5-3291-48F4-B73B-7BBB89674B63}" srcOrd="9" destOrd="0" presId="urn:microsoft.com/office/officeart/2005/8/layout/gear1"/>
    <dgm:cxn modelId="{A83F68CE-ADD5-4213-B30F-BAEDDA848301}" type="presParOf" srcId="{4C6BE995-1BF4-4A67-9E09-6AF10749A18E}" destId="{44E21051-E3B7-4136-B437-136C6E2D2221}" srcOrd="10" destOrd="0" presId="urn:microsoft.com/office/officeart/2005/8/layout/gear1"/>
    <dgm:cxn modelId="{7C25B495-A6C6-45BF-9A05-4129500528FA}" type="presParOf" srcId="{4C6BE995-1BF4-4A67-9E09-6AF10749A18E}" destId="{013F50F0-6705-4FA8-9791-FB83AF75AECE}" srcOrd="11" destOrd="0" presId="urn:microsoft.com/office/officeart/2005/8/layout/gear1"/>
    <dgm:cxn modelId="{8DABD2B0-0C07-44DD-81FC-8734726E4574}" type="presParOf" srcId="{4C6BE995-1BF4-4A67-9E09-6AF10749A18E}" destId="{FDD707B1-3E24-4257-AF43-5E14945BBCD7}"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73E575-C898-4E6B-904B-E38221059B3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92E9E8A2-CF8F-44D8-95B0-0203C27A8F93}">
      <dgm:prSet phldrT="[Text]"/>
      <dgm:spPr/>
      <dgm:t>
        <a:bodyPr/>
        <a:lstStyle/>
        <a:p>
          <a:r>
            <a:rPr lang="en-US" b="1" dirty="0" smtClean="0"/>
            <a:t>STEP 1</a:t>
          </a:r>
        </a:p>
        <a:p>
          <a:r>
            <a:rPr lang="en-US" b="1" dirty="0" smtClean="0"/>
            <a:t>LF- Leads Client relations, </a:t>
          </a:r>
        </a:p>
        <a:p>
          <a:r>
            <a:rPr lang="en-US" b="1" dirty="0" smtClean="0"/>
            <a:t>Conducts Off site activities like Analytics </a:t>
          </a:r>
          <a:endParaRPr lang="en-US" b="1" dirty="0"/>
        </a:p>
      </dgm:t>
    </dgm:pt>
    <dgm:pt modelId="{3B33769C-432F-4EC6-BDA2-83477E76C636}" type="parTrans" cxnId="{DEE75DF3-0B55-43B4-B4AE-F5BA0C9B7F41}">
      <dgm:prSet/>
      <dgm:spPr/>
      <dgm:t>
        <a:bodyPr/>
        <a:lstStyle/>
        <a:p>
          <a:endParaRPr lang="en-US"/>
        </a:p>
      </dgm:t>
    </dgm:pt>
    <dgm:pt modelId="{1C8FD72D-6BEF-445B-9E95-B7389F549DD1}" type="sibTrans" cxnId="{DEE75DF3-0B55-43B4-B4AE-F5BA0C9B7F41}">
      <dgm:prSet/>
      <dgm:spPr/>
      <dgm:t>
        <a:bodyPr/>
        <a:lstStyle/>
        <a:p>
          <a:endParaRPr lang="en-US"/>
        </a:p>
      </dgm:t>
    </dgm:pt>
    <dgm:pt modelId="{A613CAED-6A0A-412A-A1D5-4F9CC76C8C63}">
      <dgm:prSet phldrT="[Text]"/>
      <dgm:spPr/>
      <dgm:t>
        <a:bodyPr/>
        <a:lstStyle/>
        <a:p>
          <a:r>
            <a:rPr lang="en-US" b="1" dirty="0" smtClean="0"/>
            <a:t>STEP 2</a:t>
          </a:r>
        </a:p>
        <a:p>
          <a:r>
            <a:rPr lang="en-US" b="1" dirty="0" smtClean="0"/>
            <a:t>NF- Analytics and on-ground checks at local branch </a:t>
          </a:r>
          <a:endParaRPr lang="en-US" b="1" dirty="0"/>
        </a:p>
      </dgm:t>
    </dgm:pt>
    <dgm:pt modelId="{171D8272-92A3-457E-A0FA-5569763B5045}" type="parTrans" cxnId="{75D4DECF-8C23-4A02-90AF-2BC0FD663124}">
      <dgm:prSet/>
      <dgm:spPr/>
      <dgm:t>
        <a:bodyPr/>
        <a:lstStyle/>
        <a:p>
          <a:endParaRPr lang="en-US"/>
        </a:p>
      </dgm:t>
    </dgm:pt>
    <dgm:pt modelId="{E98991CE-B966-4E57-A801-FDA225B9016B}" type="sibTrans" cxnId="{75D4DECF-8C23-4A02-90AF-2BC0FD663124}">
      <dgm:prSet/>
      <dgm:spPr/>
      <dgm:t>
        <a:bodyPr/>
        <a:lstStyle/>
        <a:p>
          <a:endParaRPr lang="en-US"/>
        </a:p>
      </dgm:t>
    </dgm:pt>
    <dgm:pt modelId="{580CEC16-38ED-4904-9129-B9959CC354E6}">
      <dgm:prSet phldrT="[Text]"/>
      <dgm:spPr/>
      <dgm:t>
        <a:bodyPr/>
        <a:lstStyle/>
        <a:p>
          <a:r>
            <a:rPr lang="en-US" b="1" dirty="0" smtClean="0"/>
            <a:t>STEP 3</a:t>
          </a:r>
        </a:p>
        <a:p>
          <a:r>
            <a:rPr lang="en-US" b="1" dirty="0" smtClean="0"/>
            <a:t>LF – Discusses with NF</a:t>
          </a:r>
          <a:endParaRPr lang="en-US" b="1" dirty="0"/>
        </a:p>
      </dgm:t>
    </dgm:pt>
    <dgm:pt modelId="{6F393008-CF6F-4F42-B178-0E32AD630673}" type="parTrans" cxnId="{828EAEFB-C213-45F3-9366-5C11FA930DC7}">
      <dgm:prSet/>
      <dgm:spPr/>
      <dgm:t>
        <a:bodyPr/>
        <a:lstStyle/>
        <a:p>
          <a:endParaRPr lang="en-US"/>
        </a:p>
      </dgm:t>
    </dgm:pt>
    <dgm:pt modelId="{8B069E28-38D9-4C58-B66E-88C6EF77FD8C}" type="sibTrans" cxnId="{828EAEFB-C213-45F3-9366-5C11FA930DC7}">
      <dgm:prSet/>
      <dgm:spPr/>
      <dgm:t>
        <a:bodyPr/>
        <a:lstStyle/>
        <a:p>
          <a:endParaRPr lang="en-US"/>
        </a:p>
      </dgm:t>
    </dgm:pt>
    <dgm:pt modelId="{76D58173-2DA4-460C-9C69-20E56710EF8B}">
      <dgm:prSet phldrT="[Text]"/>
      <dgm:spPr/>
      <dgm:t>
        <a:bodyPr/>
        <a:lstStyle/>
        <a:p>
          <a:r>
            <a:rPr lang="en-US" b="1" dirty="0" smtClean="0"/>
            <a:t>STEP 4</a:t>
          </a:r>
        </a:p>
        <a:p>
          <a:r>
            <a:rPr lang="en-US" b="1" dirty="0" smtClean="0"/>
            <a:t>NF- documentations, on-ground reviews and discussions  </a:t>
          </a:r>
          <a:endParaRPr lang="en-US" b="1" dirty="0"/>
        </a:p>
      </dgm:t>
    </dgm:pt>
    <dgm:pt modelId="{06D3BDF8-5A25-4C16-AAF0-FD1DE5C0D001}" type="parTrans" cxnId="{FB027511-0FC6-40B3-8B55-7F3AFA60F5CE}">
      <dgm:prSet/>
      <dgm:spPr/>
      <dgm:t>
        <a:bodyPr/>
        <a:lstStyle/>
        <a:p>
          <a:endParaRPr lang="en-US"/>
        </a:p>
      </dgm:t>
    </dgm:pt>
    <dgm:pt modelId="{840F73EA-EC36-4590-9C96-A77D9CAEB6AC}" type="sibTrans" cxnId="{FB027511-0FC6-40B3-8B55-7F3AFA60F5CE}">
      <dgm:prSet/>
      <dgm:spPr/>
      <dgm:t>
        <a:bodyPr/>
        <a:lstStyle/>
        <a:p>
          <a:endParaRPr lang="en-US"/>
        </a:p>
      </dgm:t>
    </dgm:pt>
    <dgm:pt modelId="{0C8787D8-986D-427D-9942-60DE2FA051DB}">
      <dgm:prSet phldrT="[Text]"/>
      <dgm:spPr/>
      <dgm:t>
        <a:bodyPr/>
        <a:lstStyle/>
        <a:p>
          <a:r>
            <a:rPr lang="en-US" b="1" dirty="0" smtClean="0">
              <a:solidFill>
                <a:schemeClr val="tx1"/>
              </a:solidFill>
            </a:rPr>
            <a:t>STEP 5</a:t>
          </a:r>
        </a:p>
        <a:p>
          <a:r>
            <a:rPr lang="en-US" b="1" dirty="0" smtClean="0">
              <a:solidFill>
                <a:schemeClr val="tx1"/>
              </a:solidFill>
            </a:rPr>
            <a:t>LF-  quality controls, Joint reporting, submits reports to client </a:t>
          </a:r>
          <a:endParaRPr lang="en-US" b="1" dirty="0">
            <a:solidFill>
              <a:schemeClr val="tx1"/>
            </a:solidFill>
          </a:endParaRPr>
        </a:p>
      </dgm:t>
    </dgm:pt>
    <dgm:pt modelId="{007DADCF-7712-4AB2-8D57-1A088F9C98EC}" type="parTrans" cxnId="{4E2000C2-100D-48D9-B208-BB2300E1132F}">
      <dgm:prSet/>
      <dgm:spPr/>
      <dgm:t>
        <a:bodyPr/>
        <a:lstStyle/>
        <a:p>
          <a:endParaRPr lang="en-US"/>
        </a:p>
      </dgm:t>
    </dgm:pt>
    <dgm:pt modelId="{6582E059-D36F-458B-95B6-4E43A2576C4C}" type="sibTrans" cxnId="{4E2000C2-100D-48D9-B208-BB2300E1132F}">
      <dgm:prSet/>
      <dgm:spPr/>
      <dgm:t>
        <a:bodyPr/>
        <a:lstStyle/>
        <a:p>
          <a:endParaRPr lang="en-US"/>
        </a:p>
      </dgm:t>
    </dgm:pt>
    <dgm:pt modelId="{D39E4E41-E6CF-43B2-91DD-D9B492F174FD}" type="pres">
      <dgm:prSet presAssocID="{8F73E575-C898-4E6B-904B-E38221059B34}" presName="cycle" presStyleCnt="0">
        <dgm:presLayoutVars>
          <dgm:dir/>
          <dgm:resizeHandles val="exact"/>
        </dgm:presLayoutVars>
      </dgm:prSet>
      <dgm:spPr/>
      <dgm:t>
        <a:bodyPr/>
        <a:lstStyle/>
        <a:p>
          <a:endParaRPr lang="en-US"/>
        </a:p>
      </dgm:t>
    </dgm:pt>
    <dgm:pt modelId="{DE880C51-B81C-44E6-B520-9C602FD41334}" type="pres">
      <dgm:prSet presAssocID="{92E9E8A2-CF8F-44D8-95B0-0203C27A8F93}" presName="dummy" presStyleCnt="0"/>
      <dgm:spPr/>
    </dgm:pt>
    <dgm:pt modelId="{6A5E3A1C-7827-4B44-BE57-8AB4FB0621C3}" type="pres">
      <dgm:prSet presAssocID="{92E9E8A2-CF8F-44D8-95B0-0203C27A8F93}" presName="node" presStyleLbl="revTx" presStyleIdx="0" presStyleCnt="5" custScaleX="153271">
        <dgm:presLayoutVars>
          <dgm:bulletEnabled val="1"/>
        </dgm:presLayoutVars>
      </dgm:prSet>
      <dgm:spPr/>
      <dgm:t>
        <a:bodyPr/>
        <a:lstStyle/>
        <a:p>
          <a:endParaRPr lang="en-US"/>
        </a:p>
      </dgm:t>
    </dgm:pt>
    <dgm:pt modelId="{5804FBB7-DD6F-4435-BDDF-93E358C9B188}" type="pres">
      <dgm:prSet presAssocID="{1C8FD72D-6BEF-445B-9E95-B7389F549DD1}" presName="sibTrans" presStyleLbl="node1" presStyleIdx="0" presStyleCnt="5"/>
      <dgm:spPr/>
      <dgm:t>
        <a:bodyPr/>
        <a:lstStyle/>
        <a:p>
          <a:endParaRPr lang="en-US"/>
        </a:p>
      </dgm:t>
    </dgm:pt>
    <dgm:pt modelId="{F1BFAC61-D205-4E7A-B794-262346935637}" type="pres">
      <dgm:prSet presAssocID="{A613CAED-6A0A-412A-A1D5-4F9CC76C8C63}" presName="dummy" presStyleCnt="0"/>
      <dgm:spPr/>
    </dgm:pt>
    <dgm:pt modelId="{C2BEA172-021E-45B4-9B8F-AF39B92C979A}" type="pres">
      <dgm:prSet presAssocID="{A613CAED-6A0A-412A-A1D5-4F9CC76C8C63}" presName="node" presStyleLbl="revTx" presStyleIdx="1" presStyleCnt="5">
        <dgm:presLayoutVars>
          <dgm:bulletEnabled val="1"/>
        </dgm:presLayoutVars>
      </dgm:prSet>
      <dgm:spPr/>
      <dgm:t>
        <a:bodyPr/>
        <a:lstStyle/>
        <a:p>
          <a:endParaRPr lang="en-US"/>
        </a:p>
      </dgm:t>
    </dgm:pt>
    <dgm:pt modelId="{D0AED404-87C3-4AE2-8061-DD7E27A92462}" type="pres">
      <dgm:prSet presAssocID="{E98991CE-B966-4E57-A801-FDA225B9016B}" presName="sibTrans" presStyleLbl="node1" presStyleIdx="1" presStyleCnt="5"/>
      <dgm:spPr/>
      <dgm:t>
        <a:bodyPr/>
        <a:lstStyle/>
        <a:p>
          <a:endParaRPr lang="en-US"/>
        </a:p>
      </dgm:t>
    </dgm:pt>
    <dgm:pt modelId="{D47E8F3E-001C-41F1-B426-169ECC3FF5C0}" type="pres">
      <dgm:prSet presAssocID="{580CEC16-38ED-4904-9129-B9959CC354E6}" presName="dummy" presStyleCnt="0"/>
      <dgm:spPr/>
    </dgm:pt>
    <dgm:pt modelId="{B568EA32-BF4B-42BA-8654-9E90D99992E3}" type="pres">
      <dgm:prSet presAssocID="{580CEC16-38ED-4904-9129-B9959CC354E6}" presName="node" presStyleLbl="revTx" presStyleIdx="2" presStyleCnt="5">
        <dgm:presLayoutVars>
          <dgm:bulletEnabled val="1"/>
        </dgm:presLayoutVars>
      </dgm:prSet>
      <dgm:spPr/>
      <dgm:t>
        <a:bodyPr/>
        <a:lstStyle/>
        <a:p>
          <a:endParaRPr lang="en-US"/>
        </a:p>
      </dgm:t>
    </dgm:pt>
    <dgm:pt modelId="{8A626CDD-79CD-4804-9573-BB8FB21DB217}" type="pres">
      <dgm:prSet presAssocID="{8B069E28-38D9-4C58-B66E-88C6EF77FD8C}" presName="sibTrans" presStyleLbl="node1" presStyleIdx="2" presStyleCnt="5"/>
      <dgm:spPr/>
      <dgm:t>
        <a:bodyPr/>
        <a:lstStyle/>
        <a:p>
          <a:endParaRPr lang="en-US"/>
        </a:p>
      </dgm:t>
    </dgm:pt>
    <dgm:pt modelId="{8AE67A54-C7B3-4588-8B02-188E41DE53AB}" type="pres">
      <dgm:prSet presAssocID="{76D58173-2DA4-460C-9C69-20E56710EF8B}" presName="dummy" presStyleCnt="0"/>
      <dgm:spPr/>
    </dgm:pt>
    <dgm:pt modelId="{187210CE-BB94-4EE4-890C-A6FDF1B76655}" type="pres">
      <dgm:prSet presAssocID="{76D58173-2DA4-460C-9C69-20E56710EF8B}" presName="node" presStyleLbl="revTx" presStyleIdx="3" presStyleCnt="5">
        <dgm:presLayoutVars>
          <dgm:bulletEnabled val="1"/>
        </dgm:presLayoutVars>
      </dgm:prSet>
      <dgm:spPr/>
      <dgm:t>
        <a:bodyPr/>
        <a:lstStyle/>
        <a:p>
          <a:endParaRPr lang="en-US"/>
        </a:p>
      </dgm:t>
    </dgm:pt>
    <dgm:pt modelId="{65A55A11-F650-4FD9-854D-FFEF605672CA}" type="pres">
      <dgm:prSet presAssocID="{840F73EA-EC36-4590-9C96-A77D9CAEB6AC}" presName="sibTrans" presStyleLbl="node1" presStyleIdx="3" presStyleCnt="5"/>
      <dgm:spPr/>
      <dgm:t>
        <a:bodyPr/>
        <a:lstStyle/>
        <a:p>
          <a:endParaRPr lang="en-US"/>
        </a:p>
      </dgm:t>
    </dgm:pt>
    <dgm:pt modelId="{A4ED5976-8967-490C-9F85-822946CAF284}" type="pres">
      <dgm:prSet presAssocID="{0C8787D8-986D-427D-9942-60DE2FA051DB}" presName="dummy" presStyleCnt="0"/>
      <dgm:spPr/>
    </dgm:pt>
    <dgm:pt modelId="{028EDF34-95CB-43AC-8DD7-31248DC1C32E}" type="pres">
      <dgm:prSet presAssocID="{0C8787D8-986D-427D-9942-60DE2FA051DB}" presName="node" presStyleLbl="revTx" presStyleIdx="4" presStyleCnt="5">
        <dgm:presLayoutVars>
          <dgm:bulletEnabled val="1"/>
        </dgm:presLayoutVars>
      </dgm:prSet>
      <dgm:spPr/>
      <dgm:t>
        <a:bodyPr/>
        <a:lstStyle/>
        <a:p>
          <a:endParaRPr lang="en-US"/>
        </a:p>
      </dgm:t>
    </dgm:pt>
    <dgm:pt modelId="{DC32A036-B0EF-4940-A9AC-47F4597DEB9A}" type="pres">
      <dgm:prSet presAssocID="{6582E059-D36F-458B-95B6-4E43A2576C4C}" presName="sibTrans" presStyleLbl="node1" presStyleIdx="4" presStyleCnt="5"/>
      <dgm:spPr/>
      <dgm:t>
        <a:bodyPr/>
        <a:lstStyle/>
        <a:p>
          <a:endParaRPr lang="en-US"/>
        </a:p>
      </dgm:t>
    </dgm:pt>
  </dgm:ptLst>
  <dgm:cxnLst>
    <dgm:cxn modelId="{FB027511-0FC6-40B3-8B55-7F3AFA60F5CE}" srcId="{8F73E575-C898-4E6B-904B-E38221059B34}" destId="{76D58173-2DA4-460C-9C69-20E56710EF8B}" srcOrd="3" destOrd="0" parTransId="{06D3BDF8-5A25-4C16-AAF0-FD1DE5C0D001}" sibTransId="{840F73EA-EC36-4590-9C96-A77D9CAEB6AC}"/>
    <dgm:cxn modelId="{828EAEFB-C213-45F3-9366-5C11FA930DC7}" srcId="{8F73E575-C898-4E6B-904B-E38221059B34}" destId="{580CEC16-38ED-4904-9129-B9959CC354E6}" srcOrd="2" destOrd="0" parTransId="{6F393008-CF6F-4F42-B178-0E32AD630673}" sibTransId="{8B069E28-38D9-4C58-B66E-88C6EF77FD8C}"/>
    <dgm:cxn modelId="{C0C32650-90D2-4B98-B0F4-C6D8B0D374CA}" type="presOf" srcId="{0C8787D8-986D-427D-9942-60DE2FA051DB}" destId="{028EDF34-95CB-43AC-8DD7-31248DC1C32E}" srcOrd="0" destOrd="0" presId="urn:microsoft.com/office/officeart/2005/8/layout/cycle1"/>
    <dgm:cxn modelId="{582C82EC-42FC-40A9-8B59-C3EDD97D1102}" type="presOf" srcId="{76D58173-2DA4-460C-9C69-20E56710EF8B}" destId="{187210CE-BB94-4EE4-890C-A6FDF1B76655}" srcOrd="0" destOrd="0" presId="urn:microsoft.com/office/officeart/2005/8/layout/cycle1"/>
    <dgm:cxn modelId="{DEE75DF3-0B55-43B4-B4AE-F5BA0C9B7F41}" srcId="{8F73E575-C898-4E6B-904B-E38221059B34}" destId="{92E9E8A2-CF8F-44D8-95B0-0203C27A8F93}" srcOrd="0" destOrd="0" parTransId="{3B33769C-432F-4EC6-BDA2-83477E76C636}" sibTransId="{1C8FD72D-6BEF-445B-9E95-B7389F549DD1}"/>
    <dgm:cxn modelId="{4B637AE4-80BD-41F4-802F-39D9D7E42BC5}" type="presOf" srcId="{E98991CE-B966-4E57-A801-FDA225B9016B}" destId="{D0AED404-87C3-4AE2-8061-DD7E27A92462}" srcOrd="0" destOrd="0" presId="urn:microsoft.com/office/officeart/2005/8/layout/cycle1"/>
    <dgm:cxn modelId="{FC3D944C-A910-422D-A5AA-0AF9AB747317}" type="presOf" srcId="{A613CAED-6A0A-412A-A1D5-4F9CC76C8C63}" destId="{C2BEA172-021E-45B4-9B8F-AF39B92C979A}" srcOrd="0" destOrd="0" presId="urn:microsoft.com/office/officeart/2005/8/layout/cycle1"/>
    <dgm:cxn modelId="{70A25459-A4A1-4FA0-B875-3B89147B69A1}" type="presOf" srcId="{8F73E575-C898-4E6B-904B-E38221059B34}" destId="{D39E4E41-E6CF-43B2-91DD-D9B492F174FD}" srcOrd="0" destOrd="0" presId="urn:microsoft.com/office/officeart/2005/8/layout/cycle1"/>
    <dgm:cxn modelId="{8CBF7436-9376-4005-9CEE-E4C90B1E394B}" type="presOf" srcId="{1C8FD72D-6BEF-445B-9E95-B7389F549DD1}" destId="{5804FBB7-DD6F-4435-BDDF-93E358C9B188}" srcOrd="0" destOrd="0" presId="urn:microsoft.com/office/officeart/2005/8/layout/cycle1"/>
    <dgm:cxn modelId="{2BF1337F-3132-408B-AECA-C9FB6B393C57}" type="presOf" srcId="{840F73EA-EC36-4590-9C96-A77D9CAEB6AC}" destId="{65A55A11-F650-4FD9-854D-FFEF605672CA}" srcOrd="0" destOrd="0" presId="urn:microsoft.com/office/officeart/2005/8/layout/cycle1"/>
    <dgm:cxn modelId="{2CDC4DC3-AADD-46F1-832D-5F739ED99344}" type="presOf" srcId="{92E9E8A2-CF8F-44D8-95B0-0203C27A8F93}" destId="{6A5E3A1C-7827-4B44-BE57-8AB4FB0621C3}" srcOrd="0" destOrd="0" presId="urn:microsoft.com/office/officeart/2005/8/layout/cycle1"/>
    <dgm:cxn modelId="{4E2000C2-100D-48D9-B208-BB2300E1132F}" srcId="{8F73E575-C898-4E6B-904B-E38221059B34}" destId="{0C8787D8-986D-427D-9942-60DE2FA051DB}" srcOrd="4" destOrd="0" parTransId="{007DADCF-7712-4AB2-8D57-1A088F9C98EC}" sibTransId="{6582E059-D36F-458B-95B6-4E43A2576C4C}"/>
    <dgm:cxn modelId="{5DC7C4A6-F59A-405C-9BA2-4AE47222E504}" type="presOf" srcId="{6582E059-D36F-458B-95B6-4E43A2576C4C}" destId="{DC32A036-B0EF-4940-A9AC-47F4597DEB9A}" srcOrd="0" destOrd="0" presId="urn:microsoft.com/office/officeart/2005/8/layout/cycle1"/>
    <dgm:cxn modelId="{38C0D0D4-1B3A-422F-88B2-F0E73759C5A2}" type="presOf" srcId="{8B069E28-38D9-4C58-B66E-88C6EF77FD8C}" destId="{8A626CDD-79CD-4804-9573-BB8FB21DB217}" srcOrd="0" destOrd="0" presId="urn:microsoft.com/office/officeart/2005/8/layout/cycle1"/>
    <dgm:cxn modelId="{EDF9116E-94BF-410D-9576-EE80C3E3BBFE}" type="presOf" srcId="{580CEC16-38ED-4904-9129-B9959CC354E6}" destId="{B568EA32-BF4B-42BA-8654-9E90D99992E3}" srcOrd="0" destOrd="0" presId="urn:microsoft.com/office/officeart/2005/8/layout/cycle1"/>
    <dgm:cxn modelId="{75D4DECF-8C23-4A02-90AF-2BC0FD663124}" srcId="{8F73E575-C898-4E6B-904B-E38221059B34}" destId="{A613CAED-6A0A-412A-A1D5-4F9CC76C8C63}" srcOrd="1" destOrd="0" parTransId="{171D8272-92A3-457E-A0FA-5569763B5045}" sibTransId="{E98991CE-B966-4E57-A801-FDA225B9016B}"/>
    <dgm:cxn modelId="{7BEEB8AA-C6B2-4429-8FA4-4BAED875B7B5}" type="presParOf" srcId="{D39E4E41-E6CF-43B2-91DD-D9B492F174FD}" destId="{DE880C51-B81C-44E6-B520-9C602FD41334}" srcOrd="0" destOrd="0" presId="urn:microsoft.com/office/officeart/2005/8/layout/cycle1"/>
    <dgm:cxn modelId="{636A4CA2-38F9-4ED3-BCB2-FAAC83F41784}" type="presParOf" srcId="{D39E4E41-E6CF-43B2-91DD-D9B492F174FD}" destId="{6A5E3A1C-7827-4B44-BE57-8AB4FB0621C3}" srcOrd="1" destOrd="0" presId="urn:microsoft.com/office/officeart/2005/8/layout/cycle1"/>
    <dgm:cxn modelId="{7DD2CB40-8967-4A15-8E3B-DDED31B6783E}" type="presParOf" srcId="{D39E4E41-E6CF-43B2-91DD-D9B492F174FD}" destId="{5804FBB7-DD6F-4435-BDDF-93E358C9B188}" srcOrd="2" destOrd="0" presId="urn:microsoft.com/office/officeart/2005/8/layout/cycle1"/>
    <dgm:cxn modelId="{26E6DC05-59C4-4BC2-A585-5780EA2DF044}" type="presParOf" srcId="{D39E4E41-E6CF-43B2-91DD-D9B492F174FD}" destId="{F1BFAC61-D205-4E7A-B794-262346935637}" srcOrd="3" destOrd="0" presId="urn:microsoft.com/office/officeart/2005/8/layout/cycle1"/>
    <dgm:cxn modelId="{579E31CF-5A69-4F50-ACC5-31AB5515C672}" type="presParOf" srcId="{D39E4E41-E6CF-43B2-91DD-D9B492F174FD}" destId="{C2BEA172-021E-45B4-9B8F-AF39B92C979A}" srcOrd="4" destOrd="0" presId="urn:microsoft.com/office/officeart/2005/8/layout/cycle1"/>
    <dgm:cxn modelId="{F570CCC9-2BBF-4C95-AA13-8F8C04B8E76D}" type="presParOf" srcId="{D39E4E41-E6CF-43B2-91DD-D9B492F174FD}" destId="{D0AED404-87C3-4AE2-8061-DD7E27A92462}" srcOrd="5" destOrd="0" presId="urn:microsoft.com/office/officeart/2005/8/layout/cycle1"/>
    <dgm:cxn modelId="{80383554-3C40-4440-946F-B218771A32CB}" type="presParOf" srcId="{D39E4E41-E6CF-43B2-91DD-D9B492F174FD}" destId="{D47E8F3E-001C-41F1-B426-169ECC3FF5C0}" srcOrd="6" destOrd="0" presId="urn:microsoft.com/office/officeart/2005/8/layout/cycle1"/>
    <dgm:cxn modelId="{FBD13E8C-87FC-4062-B1F7-C3919BA732F1}" type="presParOf" srcId="{D39E4E41-E6CF-43B2-91DD-D9B492F174FD}" destId="{B568EA32-BF4B-42BA-8654-9E90D99992E3}" srcOrd="7" destOrd="0" presId="urn:microsoft.com/office/officeart/2005/8/layout/cycle1"/>
    <dgm:cxn modelId="{05930F13-5247-4265-870B-E1B29E945FE0}" type="presParOf" srcId="{D39E4E41-E6CF-43B2-91DD-D9B492F174FD}" destId="{8A626CDD-79CD-4804-9573-BB8FB21DB217}" srcOrd="8" destOrd="0" presId="urn:microsoft.com/office/officeart/2005/8/layout/cycle1"/>
    <dgm:cxn modelId="{E6DAEC0D-87EB-43E2-A7E0-5F301219018D}" type="presParOf" srcId="{D39E4E41-E6CF-43B2-91DD-D9B492F174FD}" destId="{8AE67A54-C7B3-4588-8B02-188E41DE53AB}" srcOrd="9" destOrd="0" presId="urn:microsoft.com/office/officeart/2005/8/layout/cycle1"/>
    <dgm:cxn modelId="{EB34C40F-251F-47D9-8758-1D77EC23A369}" type="presParOf" srcId="{D39E4E41-E6CF-43B2-91DD-D9B492F174FD}" destId="{187210CE-BB94-4EE4-890C-A6FDF1B76655}" srcOrd="10" destOrd="0" presId="urn:microsoft.com/office/officeart/2005/8/layout/cycle1"/>
    <dgm:cxn modelId="{CBEFBE23-DF58-40C8-ACAC-EDAB3A608E18}" type="presParOf" srcId="{D39E4E41-E6CF-43B2-91DD-D9B492F174FD}" destId="{65A55A11-F650-4FD9-854D-FFEF605672CA}" srcOrd="11" destOrd="0" presId="urn:microsoft.com/office/officeart/2005/8/layout/cycle1"/>
    <dgm:cxn modelId="{6CEA8786-74F4-4016-9E22-8EE3C573A8AC}" type="presParOf" srcId="{D39E4E41-E6CF-43B2-91DD-D9B492F174FD}" destId="{A4ED5976-8967-490C-9F85-822946CAF284}" srcOrd="12" destOrd="0" presId="urn:microsoft.com/office/officeart/2005/8/layout/cycle1"/>
    <dgm:cxn modelId="{0D49F059-CF2D-49FA-BFA8-AF514052424C}" type="presParOf" srcId="{D39E4E41-E6CF-43B2-91DD-D9B492F174FD}" destId="{028EDF34-95CB-43AC-8DD7-31248DC1C32E}" srcOrd="13" destOrd="0" presId="urn:microsoft.com/office/officeart/2005/8/layout/cycle1"/>
    <dgm:cxn modelId="{273E1DC9-E7D0-46C5-8EBD-EBAA700BED6E}" type="presParOf" srcId="{D39E4E41-E6CF-43B2-91DD-D9B492F174FD}" destId="{DC32A036-B0EF-4940-A9AC-47F4597DEB9A}"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F8EA4E-150E-4141-84C8-09CFE4B23126}" type="doc">
      <dgm:prSet loTypeId="urn:microsoft.com/office/officeart/2005/8/layout/radial1" loCatId="cycle" qsTypeId="urn:microsoft.com/office/officeart/2005/8/quickstyle/simple1" qsCatId="simple" csTypeId="urn:microsoft.com/office/officeart/2005/8/colors/accent0_3" csCatId="mainScheme" phldr="1"/>
      <dgm:spPr/>
      <dgm:t>
        <a:bodyPr/>
        <a:lstStyle/>
        <a:p>
          <a:endParaRPr lang="en-US"/>
        </a:p>
      </dgm:t>
    </dgm:pt>
    <dgm:pt modelId="{EC4DFB8C-FAA0-4E9A-BCE0-4315C11B9D56}">
      <dgm:prSet phldrT="[Text]" custT="1"/>
      <dgm:spPr>
        <a:solidFill>
          <a:schemeClr val="tx1"/>
        </a:solidFill>
      </dgm:spPr>
      <dgm:t>
        <a:bodyPr/>
        <a:lstStyle/>
        <a:p>
          <a:r>
            <a:rPr lang="en-US" sz="1600" dirty="0" smtClean="0"/>
            <a:t>Goal </a:t>
          </a:r>
          <a:endParaRPr lang="en-US" sz="1600" dirty="0"/>
        </a:p>
      </dgm:t>
    </dgm:pt>
    <dgm:pt modelId="{A51485D0-0987-4002-B195-D1E7A80F1FB6}" type="parTrans" cxnId="{1891A94E-356D-4F34-9622-393DAA0951E0}">
      <dgm:prSet/>
      <dgm:spPr/>
      <dgm:t>
        <a:bodyPr/>
        <a:lstStyle/>
        <a:p>
          <a:endParaRPr lang="en-US" sz="1600"/>
        </a:p>
      </dgm:t>
    </dgm:pt>
    <dgm:pt modelId="{A099B44C-2A38-47DE-8D9E-2A0A30211C5B}" type="sibTrans" cxnId="{1891A94E-356D-4F34-9622-393DAA0951E0}">
      <dgm:prSet/>
      <dgm:spPr/>
      <dgm:t>
        <a:bodyPr/>
        <a:lstStyle/>
        <a:p>
          <a:endParaRPr lang="en-US" sz="1600"/>
        </a:p>
      </dgm:t>
    </dgm:pt>
    <dgm:pt modelId="{13A583BD-3D8C-4DA5-88D2-3F8EAB8BFE92}">
      <dgm:prSet phldrT="[Text]" custT="1"/>
      <dgm:spPr>
        <a:solidFill>
          <a:schemeClr val="tx1"/>
        </a:solidFill>
      </dgm:spPr>
      <dgm:t>
        <a:bodyPr/>
        <a:lstStyle/>
        <a:p>
          <a:r>
            <a:rPr lang="en-US" sz="1600" dirty="0" smtClean="0"/>
            <a:t>Strategy</a:t>
          </a:r>
          <a:endParaRPr lang="en-US" sz="1600" dirty="0"/>
        </a:p>
      </dgm:t>
    </dgm:pt>
    <dgm:pt modelId="{F7071BD4-FA52-4E98-98AA-0C091E19DE56}" type="parTrans" cxnId="{60BA64DF-AA12-46E2-AC80-ECA8640D3544}">
      <dgm:prSet custT="1"/>
      <dgm:spPr/>
      <dgm:t>
        <a:bodyPr/>
        <a:lstStyle/>
        <a:p>
          <a:endParaRPr lang="en-US" sz="1600"/>
        </a:p>
      </dgm:t>
    </dgm:pt>
    <dgm:pt modelId="{806171D5-E8C0-4B38-AFB6-7C2E5240C470}" type="sibTrans" cxnId="{60BA64DF-AA12-46E2-AC80-ECA8640D3544}">
      <dgm:prSet/>
      <dgm:spPr/>
      <dgm:t>
        <a:bodyPr/>
        <a:lstStyle/>
        <a:p>
          <a:endParaRPr lang="en-US" sz="1600"/>
        </a:p>
      </dgm:t>
    </dgm:pt>
    <dgm:pt modelId="{49F09C79-8667-4FF4-AFEE-AC9777D1D57C}">
      <dgm:prSet phldrT="[Text]" custT="1"/>
      <dgm:spPr>
        <a:solidFill>
          <a:schemeClr val="tx1"/>
        </a:solidFill>
      </dgm:spPr>
      <dgm:t>
        <a:bodyPr/>
        <a:lstStyle/>
        <a:p>
          <a:r>
            <a:rPr lang="en-US" sz="1600" dirty="0" smtClean="0"/>
            <a:t>Systems</a:t>
          </a:r>
          <a:endParaRPr lang="en-US" sz="1600" dirty="0"/>
        </a:p>
      </dgm:t>
    </dgm:pt>
    <dgm:pt modelId="{4B060A67-87CD-4A69-B0DD-4822DD952FE3}" type="parTrans" cxnId="{56CAABA4-76C3-4111-976E-0E1EF065387A}">
      <dgm:prSet custT="1"/>
      <dgm:spPr/>
      <dgm:t>
        <a:bodyPr/>
        <a:lstStyle/>
        <a:p>
          <a:endParaRPr lang="en-US" sz="1600"/>
        </a:p>
      </dgm:t>
    </dgm:pt>
    <dgm:pt modelId="{721846C8-06AA-453C-87CC-9CEF3FEFC540}" type="sibTrans" cxnId="{56CAABA4-76C3-4111-976E-0E1EF065387A}">
      <dgm:prSet/>
      <dgm:spPr/>
      <dgm:t>
        <a:bodyPr/>
        <a:lstStyle/>
        <a:p>
          <a:endParaRPr lang="en-US" sz="1600"/>
        </a:p>
      </dgm:t>
    </dgm:pt>
    <dgm:pt modelId="{342C35AA-F182-4BE1-9CF5-EC215D102672}">
      <dgm:prSet phldrT="[Text]" custT="1"/>
      <dgm:spPr>
        <a:solidFill>
          <a:schemeClr val="tx1"/>
        </a:solidFill>
      </dgm:spPr>
      <dgm:t>
        <a:bodyPr/>
        <a:lstStyle/>
        <a:p>
          <a:r>
            <a:rPr lang="en-US" sz="1600" dirty="0" smtClean="0"/>
            <a:t>Staff &amp; Skills </a:t>
          </a:r>
          <a:endParaRPr lang="en-US" sz="1600" dirty="0"/>
        </a:p>
      </dgm:t>
    </dgm:pt>
    <dgm:pt modelId="{5312527A-F90B-457E-BFD2-62B2F9A4FF00}" type="parTrans" cxnId="{8560B532-060F-4C95-8728-EBCA75673E02}">
      <dgm:prSet custT="1"/>
      <dgm:spPr/>
      <dgm:t>
        <a:bodyPr/>
        <a:lstStyle/>
        <a:p>
          <a:endParaRPr lang="en-US" sz="1600"/>
        </a:p>
      </dgm:t>
    </dgm:pt>
    <dgm:pt modelId="{F67E7A21-1FCA-45E9-9D84-2C0996849AE7}" type="sibTrans" cxnId="{8560B532-060F-4C95-8728-EBCA75673E02}">
      <dgm:prSet/>
      <dgm:spPr/>
      <dgm:t>
        <a:bodyPr/>
        <a:lstStyle/>
        <a:p>
          <a:endParaRPr lang="en-US" sz="1600"/>
        </a:p>
      </dgm:t>
    </dgm:pt>
    <dgm:pt modelId="{505F7B48-02D9-4CCE-9DBC-DD8770B49F23}">
      <dgm:prSet custT="1"/>
      <dgm:spPr>
        <a:solidFill>
          <a:schemeClr val="tx1"/>
        </a:solidFill>
      </dgm:spPr>
      <dgm:t>
        <a:bodyPr/>
        <a:lstStyle/>
        <a:p>
          <a:r>
            <a:rPr lang="en-US" sz="1600" dirty="0" smtClean="0"/>
            <a:t>Standards -FAIS</a:t>
          </a:r>
          <a:endParaRPr lang="en-US" sz="1600" dirty="0"/>
        </a:p>
      </dgm:t>
    </dgm:pt>
    <dgm:pt modelId="{D5BE72BF-34D7-4981-A296-DA82FA3B9763}" type="parTrans" cxnId="{83C71627-F9FE-4FBD-B921-38E42BDF161E}">
      <dgm:prSet custT="1"/>
      <dgm:spPr/>
      <dgm:t>
        <a:bodyPr/>
        <a:lstStyle/>
        <a:p>
          <a:endParaRPr lang="en-US" sz="1600"/>
        </a:p>
      </dgm:t>
    </dgm:pt>
    <dgm:pt modelId="{6672145D-42F3-4774-AAB8-0DB660135975}" type="sibTrans" cxnId="{83C71627-F9FE-4FBD-B921-38E42BDF161E}">
      <dgm:prSet/>
      <dgm:spPr/>
      <dgm:t>
        <a:bodyPr/>
        <a:lstStyle/>
        <a:p>
          <a:endParaRPr lang="en-US" sz="1600"/>
        </a:p>
      </dgm:t>
    </dgm:pt>
    <dgm:pt modelId="{5296D4D3-305E-49FE-8738-056317CDE43B}">
      <dgm:prSet custT="1"/>
      <dgm:spPr>
        <a:solidFill>
          <a:schemeClr val="tx1"/>
        </a:solidFill>
      </dgm:spPr>
      <dgm:t>
        <a:bodyPr/>
        <a:lstStyle/>
        <a:p>
          <a:r>
            <a:rPr lang="en-US" sz="1600" dirty="0" smtClean="0"/>
            <a:t>Statute</a:t>
          </a:r>
          <a:endParaRPr lang="en-US" sz="1600" u="none" dirty="0"/>
        </a:p>
      </dgm:t>
    </dgm:pt>
    <dgm:pt modelId="{58E8F1F6-597C-499C-B3F4-8E70A59AA644}" type="parTrans" cxnId="{685D8652-6456-424B-A2D6-A58EB93C4E2B}">
      <dgm:prSet custT="1"/>
      <dgm:spPr/>
      <dgm:t>
        <a:bodyPr/>
        <a:lstStyle/>
        <a:p>
          <a:endParaRPr lang="en-US" sz="1600"/>
        </a:p>
      </dgm:t>
    </dgm:pt>
    <dgm:pt modelId="{D8E28D16-B958-477E-8FF7-2A23442DCF42}" type="sibTrans" cxnId="{685D8652-6456-424B-A2D6-A58EB93C4E2B}">
      <dgm:prSet/>
      <dgm:spPr/>
      <dgm:t>
        <a:bodyPr/>
        <a:lstStyle/>
        <a:p>
          <a:endParaRPr lang="en-US" sz="1600"/>
        </a:p>
      </dgm:t>
    </dgm:pt>
    <dgm:pt modelId="{A273AE5F-7071-4DC2-86BE-8C05FBDC4210}" type="pres">
      <dgm:prSet presAssocID="{9EF8EA4E-150E-4141-84C8-09CFE4B23126}" presName="cycle" presStyleCnt="0">
        <dgm:presLayoutVars>
          <dgm:chMax val="1"/>
          <dgm:dir/>
          <dgm:animLvl val="ctr"/>
          <dgm:resizeHandles val="exact"/>
        </dgm:presLayoutVars>
      </dgm:prSet>
      <dgm:spPr/>
      <dgm:t>
        <a:bodyPr/>
        <a:lstStyle/>
        <a:p>
          <a:endParaRPr lang="en-US"/>
        </a:p>
      </dgm:t>
    </dgm:pt>
    <dgm:pt modelId="{52E3A527-B82B-4E1F-9F08-0D8B0589FE26}" type="pres">
      <dgm:prSet presAssocID="{EC4DFB8C-FAA0-4E9A-BCE0-4315C11B9D56}" presName="centerShape" presStyleLbl="node0" presStyleIdx="0" presStyleCnt="1" custScaleX="121000"/>
      <dgm:spPr/>
      <dgm:t>
        <a:bodyPr/>
        <a:lstStyle/>
        <a:p>
          <a:endParaRPr lang="en-US"/>
        </a:p>
      </dgm:t>
    </dgm:pt>
    <dgm:pt modelId="{ACB7CE5F-95D1-40AE-A1BC-4E9599410DE7}" type="pres">
      <dgm:prSet presAssocID="{F7071BD4-FA52-4E98-98AA-0C091E19DE56}" presName="Name9" presStyleLbl="parChTrans1D2" presStyleIdx="0" presStyleCnt="5"/>
      <dgm:spPr/>
      <dgm:t>
        <a:bodyPr/>
        <a:lstStyle/>
        <a:p>
          <a:endParaRPr lang="en-US"/>
        </a:p>
      </dgm:t>
    </dgm:pt>
    <dgm:pt modelId="{2FCF9D3E-544E-426C-9C2B-0B2BC9043085}" type="pres">
      <dgm:prSet presAssocID="{F7071BD4-FA52-4E98-98AA-0C091E19DE56}" presName="connTx" presStyleLbl="parChTrans1D2" presStyleIdx="0" presStyleCnt="5"/>
      <dgm:spPr/>
      <dgm:t>
        <a:bodyPr/>
        <a:lstStyle/>
        <a:p>
          <a:endParaRPr lang="en-US"/>
        </a:p>
      </dgm:t>
    </dgm:pt>
    <dgm:pt modelId="{3E95AD0F-0F6E-4F71-844E-52C55A3CFB3D}" type="pres">
      <dgm:prSet presAssocID="{13A583BD-3D8C-4DA5-88D2-3F8EAB8BFE92}" presName="node" presStyleLbl="node1" presStyleIdx="0" presStyleCnt="5" custScaleX="121000">
        <dgm:presLayoutVars>
          <dgm:bulletEnabled val="1"/>
        </dgm:presLayoutVars>
      </dgm:prSet>
      <dgm:spPr/>
      <dgm:t>
        <a:bodyPr/>
        <a:lstStyle/>
        <a:p>
          <a:endParaRPr lang="en-US"/>
        </a:p>
      </dgm:t>
    </dgm:pt>
    <dgm:pt modelId="{D068962B-AB24-4089-B9E4-E3EAD98DA512}" type="pres">
      <dgm:prSet presAssocID="{4B060A67-87CD-4A69-B0DD-4822DD952FE3}" presName="Name9" presStyleLbl="parChTrans1D2" presStyleIdx="1" presStyleCnt="5"/>
      <dgm:spPr/>
      <dgm:t>
        <a:bodyPr/>
        <a:lstStyle/>
        <a:p>
          <a:endParaRPr lang="en-US"/>
        </a:p>
      </dgm:t>
    </dgm:pt>
    <dgm:pt modelId="{2D0D84EF-B93E-4D58-A274-C34B27BE1B56}" type="pres">
      <dgm:prSet presAssocID="{4B060A67-87CD-4A69-B0DD-4822DD952FE3}" presName="connTx" presStyleLbl="parChTrans1D2" presStyleIdx="1" presStyleCnt="5"/>
      <dgm:spPr/>
      <dgm:t>
        <a:bodyPr/>
        <a:lstStyle/>
        <a:p>
          <a:endParaRPr lang="en-US"/>
        </a:p>
      </dgm:t>
    </dgm:pt>
    <dgm:pt modelId="{3A7BF42E-51B4-49CA-9003-C47262F87FFC}" type="pres">
      <dgm:prSet presAssocID="{49F09C79-8667-4FF4-AFEE-AC9777D1D57C}" presName="node" presStyleLbl="node1" presStyleIdx="1" presStyleCnt="5" custScaleX="121000">
        <dgm:presLayoutVars>
          <dgm:bulletEnabled val="1"/>
        </dgm:presLayoutVars>
      </dgm:prSet>
      <dgm:spPr/>
      <dgm:t>
        <a:bodyPr/>
        <a:lstStyle/>
        <a:p>
          <a:endParaRPr lang="en-US"/>
        </a:p>
      </dgm:t>
    </dgm:pt>
    <dgm:pt modelId="{46DFD319-C166-465C-A5A7-25C7A101754A}" type="pres">
      <dgm:prSet presAssocID="{58E8F1F6-597C-499C-B3F4-8E70A59AA644}" presName="Name9" presStyleLbl="parChTrans1D2" presStyleIdx="2" presStyleCnt="5"/>
      <dgm:spPr/>
      <dgm:t>
        <a:bodyPr/>
        <a:lstStyle/>
        <a:p>
          <a:endParaRPr lang="en-US"/>
        </a:p>
      </dgm:t>
    </dgm:pt>
    <dgm:pt modelId="{0389FAF8-B863-4E64-BE08-D9D7DAE42BFE}" type="pres">
      <dgm:prSet presAssocID="{58E8F1F6-597C-499C-B3F4-8E70A59AA644}" presName="connTx" presStyleLbl="parChTrans1D2" presStyleIdx="2" presStyleCnt="5"/>
      <dgm:spPr/>
      <dgm:t>
        <a:bodyPr/>
        <a:lstStyle/>
        <a:p>
          <a:endParaRPr lang="en-US"/>
        </a:p>
      </dgm:t>
    </dgm:pt>
    <dgm:pt modelId="{6B16B2E0-2F96-4BCB-A2DD-8046D3872F85}" type="pres">
      <dgm:prSet presAssocID="{5296D4D3-305E-49FE-8738-056317CDE43B}" presName="node" presStyleLbl="node1" presStyleIdx="2" presStyleCnt="5" custScaleX="121000">
        <dgm:presLayoutVars>
          <dgm:bulletEnabled val="1"/>
        </dgm:presLayoutVars>
      </dgm:prSet>
      <dgm:spPr/>
      <dgm:t>
        <a:bodyPr/>
        <a:lstStyle/>
        <a:p>
          <a:endParaRPr lang="en-US"/>
        </a:p>
      </dgm:t>
    </dgm:pt>
    <dgm:pt modelId="{CEEB6E7E-2E25-4DC7-B257-19074007BA09}" type="pres">
      <dgm:prSet presAssocID="{D5BE72BF-34D7-4981-A296-DA82FA3B9763}" presName="Name9" presStyleLbl="parChTrans1D2" presStyleIdx="3" presStyleCnt="5"/>
      <dgm:spPr/>
      <dgm:t>
        <a:bodyPr/>
        <a:lstStyle/>
        <a:p>
          <a:endParaRPr lang="en-US"/>
        </a:p>
      </dgm:t>
    </dgm:pt>
    <dgm:pt modelId="{F1AA9B9D-7F20-4F9F-9AD6-FD68F166038C}" type="pres">
      <dgm:prSet presAssocID="{D5BE72BF-34D7-4981-A296-DA82FA3B9763}" presName="connTx" presStyleLbl="parChTrans1D2" presStyleIdx="3" presStyleCnt="5"/>
      <dgm:spPr/>
      <dgm:t>
        <a:bodyPr/>
        <a:lstStyle/>
        <a:p>
          <a:endParaRPr lang="en-US"/>
        </a:p>
      </dgm:t>
    </dgm:pt>
    <dgm:pt modelId="{EF0E7082-482C-4745-8996-086251B59655}" type="pres">
      <dgm:prSet presAssocID="{505F7B48-02D9-4CCE-9DBC-DD8770B49F23}" presName="node" presStyleLbl="node1" presStyleIdx="3" presStyleCnt="5" custScaleX="121000" custRadScaleRad="98794" custRadScaleInc="-2047">
        <dgm:presLayoutVars>
          <dgm:bulletEnabled val="1"/>
        </dgm:presLayoutVars>
      </dgm:prSet>
      <dgm:spPr/>
      <dgm:t>
        <a:bodyPr/>
        <a:lstStyle/>
        <a:p>
          <a:endParaRPr lang="en-US"/>
        </a:p>
      </dgm:t>
    </dgm:pt>
    <dgm:pt modelId="{80AAE324-6EB0-4CCA-8419-12ABCA7B5178}" type="pres">
      <dgm:prSet presAssocID="{5312527A-F90B-457E-BFD2-62B2F9A4FF00}" presName="Name9" presStyleLbl="parChTrans1D2" presStyleIdx="4" presStyleCnt="5"/>
      <dgm:spPr/>
      <dgm:t>
        <a:bodyPr/>
        <a:lstStyle/>
        <a:p>
          <a:endParaRPr lang="en-US"/>
        </a:p>
      </dgm:t>
    </dgm:pt>
    <dgm:pt modelId="{765012B7-58F9-4168-B29F-588B4D57A09A}" type="pres">
      <dgm:prSet presAssocID="{5312527A-F90B-457E-BFD2-62B2F9A4FF00}" presName="connTx" presStyleLbl="parChTrans1D2" presStyleIdx="4" presStyleCnt="5"/>
      <dgm:spPr/>
      <dgm:t>
        <a:bodyPr/>
        <a:lstStyle/>
        <a:p>
          <a:endParaRPr lang="en-US"/>
        </a:p>
      </dgm:t>
    </dgm:pt>
    <dgm:pt modelId="{C49470FB-D6BB-44EE-9BC5-6FD73B7DE407}" type="pres">
      <dgm:prSet presAssocID="{342C35AA-F182-4BE1-9CF5-EC215D102672}" presName="node" presStyleLbl="node1" presStyleIdx="4" presStyleCnt="5" custScaleX="121000">
        <dgm:presLayoutVars>
          <dgm:bulletEnabled val="1"/>
        </dgm:presLayoutVars>
      </dgm:prSet>
      <dgm:spPr/>
      <dgm:t>
        <a:bodyPr/>
        <a:lstStyle/>
        <a:p>
          <a:endParaRPr lang="en-US"/>
        </a:p>
      </dgm:t>
    </dgm:pt>
  </dgm:ptLst>
  <dgm:cxnLst>
    <dgm:cxn modelId="{43552E49-E9D0-418E-A87C-1E33F79170A4}" type="presOf" srcId="{F7071BD4-FA52-4E98-98AA-0C091E19DE56}" destId="{ACB7CE5F-95D1-40AE-A1BC-4E9599410DE7}" srcOrd="0" destOrd="0" presId="urn:microsoft.com/office/officeart/2005/8/layout/radial1"/>
    <dgm:cxn modelId="{83C71627-F9FE-4FBD-B921-38E42BDF161E}" srcId="{EC4DFB8C-FAA0-4E9A-BCE0-4315C11B9D56}" destId="{505F7B48-02D9-4CCE-9DBC-DD8770B49F23}" srcOrd="3" destOrd="0" parTransId="{D5BE72BF-34D7-4981-A296-DA82FA3B9763}" sibTransId="{6672145D-42F3-4774-AAB8-0DB660135975}"/>
    <dgm:cxn modelId="{CF67A7CD-82F9-41D2-85B3-FAD216A803CA}" type="presOf" srcId="{4B060A67-87CD-4A69-B0DD-4822DD952FE3}" destId="{D068962B-AB24-4089-B9E4-E3EAD98DA512}" srcOrd="0" destOrd="0" presId="urn:microsoft.com/office/officeart/2005/8/layout/radial1"/>
    <dgm:cxn modelId="{58D40AB5-48B4-486B-B6F9-61BFADE18AF9}" type="presOf" srcId="{5312527A-F90B-457E-BFD2-62B2F9A4FF00}" destId="{80AAE324-6EB0-4CCA-8419-12ABCA7B5178}" srcOrd="0" destOrd="0" presId="urn:microsoft.com/office/officeart/2005/8/layout/radial1"/>
    <dgm:cxn modelId="{7EFD5F3E-E0C2-4DE7-824D-4C6296D9DA97}" type="presOf" srcId="{F7071BD4-FA52-4E98-98AA-0C091E19DE56}" destId="{2FCF9D3E-544E-426C-9C2B-0B2BC9043085}" srcOrd="1" destOrd="0" presId="urn:microsoft.com/office/officeart/2005/8/layout/radial1"/>
    <dgm:cxn modelId="{C0D8BFC9-CE3F-47C9-8F75-28B45FA41F88}" type="presOf" srcId="{342C35AA-F182-4BE1-9CF5-EC215D102672}" destId="{C49470FB-D6BB-44EE-9BC5-6FD73B7DE407}" srcOrd="0" destOrd="0" presId="urn:microsoft.com/office/officeart/2005/8/layout/radial1"/>
    <dgm:cxn modelId="{8B1F4438-9402-4133-B927-44867455FDB4}" type="presOf" srcId="{4B060A67-87CD-4A69-B0DD-4822DD952FE3}" destId="{2D0D84EF-B93E-4D58-A274-C34B27BE1B56}" srcOrd="1" destOrd="0" presId="urn:microsoft.com/office/officeart/2005/8/layout/radial1"/>
    <dgm:cxn modelId="{789DE94B-9862-46D2-A7CE-B71FECB14CA3}" type="presOf" srcId="{49F09C79-8667-4FF4-AFEE-AC9777D1D57C}" destId="{3A7BF42E-51B4-49CA-9003-C47262F87FFC}" srcOrd="0" destOrd="0" presId="urn:microsoft.com/office/officeart/2005/8/layout/radial1"/>
    <dgm:cxn modelId="{080523D2-20E1-4337-AEA2-68E2B1EDC264}" type="presOf" srcId="{58E8F1F6-597C-499C-B3F4-8E70A59AA644}" destId="{46DFD319-C166-465C-A5A7-25C7A101754A}" srcOrd="0" destOrd="0" presId="urn:microsoft.com/office/officeart/2005/8/layout/radial1"/>
    <dgm:cxn modelId="{35528AD3-D159-4828-BB16-69C3B816A605}" type="presOf" srcId="{9EF8EA4E-150E-4141-84C8-09CFE4B23126}" destId="{A273AE5F-7071-4DC2-86BE-8C05FBDC4210}" srcOrd="0" destOrd="0" presId="urn:microsoft.com/office/officeart/2005/8/layout/radial1"/>
    <dgm:cxn modelId="{A30BEDF1-3E34-4749-A101-06782AA6BDD8}" type="presOf" srcId="{505F7B48-02D9-4CCE-9DBC-DD8770B49F23}" destId="{EF0E7082-482C-4745-8996-086251B59655}" srcOrd="0" destOrd="0" presId="urn:microsoft.com/office/officeart/2005/8/layout/radial1"/>
    <dgm:cxn modelId="{A89EB35F-35D7-4C64-A184-87200F448D93}" type="presOf" srcId="{5296D4D3-305E-49FE-8738-056317CDE43B}" destId="{6B16B2E0-2F96-4BCB-A2DD-8046D3872F85}" srcOrd="0" destOrd="0" presId="urn:microsoft.com/office/officeart/2005/8/layout/radial1"/>
    <dgm:cxn modelId="{D2FAD101-DE2B-4FA0-967C-F4315BA0D882}" type="presOf" srcId="{13A583BD-3D8C-4DA5-88D2-3F8EAB8BFE92}" destId="{3E95AD0F-0F6E-4F71-844E-52C55A3CFB3D}" srcOrd="0" destOrd="0" presId="urn:microsoft.com/office/officeart/2005/8/layout/radial1"/>
    <dgm:cxn modelId="{4B786F6C-330C-415A-B9FE-2F1E481AA2FB}" type="presOf" srcId="{58E8F1F6-597C-499C-B3F4-8E70A59AA644}" destId="{0389FAF8-B863-4E64-BE08-D9D7DAE42BFE}" srcOrd="1" destOrd="0" presId="urn:microsoft.com/office/officeart/2005/8/layout/radial1"/>
    <dgm:cxn modelId="{2E4819F0-9A30-4458-9147-A12A269C2AD6}" type="presOf" srcId="{EC4DFB8C-FAA0-4E9A-BCE0-4315C11B9D56}" destId="{52E3A527-B82B-4E1F-9F08-0D8B0589FE26}" srcOrd="0" destOrd="0" presId="urn:microsoft.com/office/officeart/2005/8/layout/radial1"/>
    <dgm:cxn modelId="{A0490625-64E1-4879-AC01-C430BB1061EC}" type="presOf" srcId="{D5BE72BF-34D7-4981-A296-DA82FA3B9763}" destId="{CEEB6E7E-2E25-4DC7-B257-19074007BA09}" srcOrd="0" destOrd="0" presId="urn:microsoft.com/office/officeart/2005/8/layout/radial1"/>
    <dgm:cxn modelId="{56CAABA4-76C3-4111-976E-0E1EF065387A}" srcId="{EC4DFB8C-FAA0-4E9A-BCE0-4315C11B9D56}" destId="{49F09C79-8667-4FF4-AFEE-AC9777D1D57C}" srcOrd="1" destOrd="0" parTransId="{4B060A67-87CD-4A69-B0DD-4822DD952FE3}" sibTransId="{721846C8-06AA-453C-87CC-9CEF3FEFC540}"/>
    <dgm:cxn modelId="{0D763DD8-B5A7-413A-B8E1-05AB4F65E691}" type="presOf" srcId="{D5BE72BF-34D7-4981-A296-DA82FA3B9763}" destId="{F1AA9B9D-7F20-4F9F-9AD6-FD68F166038C}" srcOrd="1" destOrd="0" presId="urn:microsoft.com/office/officeart/2005/8/layout/radial1"/>
    <dgm:cxn modelId="{8560B532-060F-4C95-8728-EBCA75673E02}" srcId="{EC4DFB8C-FAA0-4E9A-BCE0-4315C11B9D56}" destId="{342C35AA-F182-4BE1-9CF5-EC215D102672}" srcOrd="4" destOrd="0" parTransId="{5312527A-F90B-457E-BFD2-62B2F9A4FF00}" sibTransId="{F67E7A21-1FCA-45E9-9D84-2C0996849AE7}"/>
    <dgm:cxn modelId="{BA7AD402-00FF-43BE-90E5-C4898424F9F7}" type="presOf" srcId="{5312527A-F90B-457E-BFD2-62B2F9A4FF00}" destId="{765012B7-58F9-4168-B29F-588B4D57A09A}" srcOrd="1" destOrd="0" presId="urn:microsoft.com/office/officeart/2005/8/layout/radial1"/>
    <dgm:cxn modelId="{60BA64DF-AA12-46E2-AC80-ECA8640D3544}" srcId="{EC4DFB8C-FAA0-4E9A-BCE0-4315C11B9D56}" destId="{13A583BD-3D8C-4DA5-88D2-3F8EAB8BFE92}" srcOrd="0" destOrd="0" parTransId="{F7071BD4-FA52-4E98-98AA-0C091E19DE56}" sibTransId="{806171D5-E8C0-4B38-AFB6-7C2E5240C470}"/>
    <dgm:cxn modelId="{685D8652-6456-424B-A2D6-A58EB93C4E2B}" srcId="{EC4DFB8C-FAA0-4E9A-BCE0-4315C11B9D56}" destId="{5296D4D3-305E-49FE-8738-056317CDE43B}" srcOrd="2" destOrd="0" parTransId="{58E8F1F6-597C-499C-B3F4-8E70A59AA644}" sibTransId="{D8E28D16-B958-477E-8FF7-2A23442DCF42}"/>
    <dgm:cxn modelId="{1891A94E-356D-4F34-9622-393DAA0951E0}" srcId="{9EF8EA4E-150E-4141-84C8-09CFE4B23126}" destId="{EC4DFB8C-FAA0-4E9A-BCE0-4315C11B9D56}" srcOrd="0" destOrd="0" parTransId="{A51485D0-0987-4002-B195-D1E7A80F1FB6}" sibTransId="{A099B44C-2A38-47DE-8D9E-2A0A30211C5B}"/>
    <dgm:cxn modelId="{DCA36B40-0792-4585-83EC-830151DFF598}" type="presParOf" srcId="{A273AE5F-7071-4DC2-86BE-8C05FBDC4210}" destId="{52E3A527-B82B-4E1F-9F08-0D8B0589FE26}" srcOrd="0" destOrd="0" presId="urn:microsoft.com/office/officeart/2005/8/layout/radial1"/>
    <dgm:cxn modelId="{08B32FF6-DCA3-408A-8B59-346AF4D5FBA4}" type="presParOf" srcId="{A273AE5F-7071-4DC2-86BE-8C05FBDC4210}" destId="{ACB7CE5F-95D1-40AE-A1BC-4E9599410DE7}" srcOrd="1" destOrd="0" presId="urn:microsoft.com/office/officeart/2005/8/layout/radial1"/>
    <dgm:cxn modelId="{0862B1F8-C180-402D-B385-39EFAF6593D1}" type="presParOf" srcId="{ACB7CE5F-95D1-40AE-A1BC-4E9599410DE7}" destId="{2FCF9D3E-544E-426C-9C2B-0B2BC9043085}" srcOrd="0" destOrd="0" presId="urn:microsoft.com/office/officeart/2005/8/layout/radial1"/>
    <dgm:cxn modelId="{5F3279B9-2A97-4250-8F48-60CA50648B81}" type="presParOf" srcId="{A273AE5F-7071-4DC2-86BE-8C05FBDC4210}" destId="{3E95AD0F-0F6E-4F71-844E-52C55A3CFB3D}" srcOrd="2" destOrd="0" presId="urn:microsoft.com/office/officeart/2005/8/layout/radial1"/>
    <dgm:cxn modelId="{9DDFB322-2F6A-419D-8A97-C3851D4FBE8F}" type="presParOf" srcId="{A273AE5F-7071-4DC2-86BE-8C05FBDC4210}" destId="{D068962B-AB24-4089-B9E4-E3EAD98DA512}" srcOrd="3" destOrd="0" presId="urn:microsoft.com/office/officeart/2005/8/layout/radial1"/>
    <dgm:cxn modelId="{F0FC27C3-4F0A-458F-97E6-46A09733FE08}" type="presParOf" srcId="{D068962B-AB24-4089-B9E4-E3EAD98DA512}" destId="{2D0D84EF-B93E-4D58-A274-C34B27BE1B56}" srcOrd="0" destOrd="0" presId="urn:microsoft.com/office/officeart/2005/8/layout/radial1"/>
    <dgm:cxn modelId="{F4C72A89-9210-45DA-88E2-1B01927A0915}" type="presParOf" srcId="{A273AE5F-7071-4DC2-86BE-8C05FBDC4210}" destId="{3A7BF42E-51B4-49CA-9003-C47262F87FFC}" srcOrd="4" destOrd="0" presId="urn:microsoft.com/office/officeart/2005/8/layout/radial1"/>
    <dgm:cxn modelId="{E3776497-0C4F-4823-82EA-9E751EB57E5A}" type="presParOf" srcId="{A273AE5F-7071-4DC2-86BE-8C05FBDC4210}" destId="{46DFD319-C166-465C-A5A7-25C7A101754A}" srcOrd="5" destOrd="0" presId="urn:microsoft.com/office/officeart/2005/8/layout/radial1"/>
    <dgm:cxn modelId="{4392BDF2-D1F0-4CAC-AFD5-ACD48894F681}" type="presParOf" srcId="{46DFD319-C166-465C-A5A7-25C7A101754A}" destId="{0389FAF8-B863-4E64-BE08-D9D7DAE42BFE}" srcOrd="0" destOrd="0" presId="urn:microsoft.com/office/officeart/2005/8/layout/radial1"/>
    <dgm:cxn modelId="{57B1F5EE-BFAC-41BC-97A3-F559E604E04E}" type="presParOf" srcId="{A273AE5F-7071-4DC2-86BE-8C05FBDC4210}" destId="{6B16B2E0-2F96-4BCB-A2DD-8046D3872F85}" srcOrd="6" destOrd="0" presId="urn:microsoft.com/office/officeart/2005/8/layout/radial1"/>
    <dgm:cxn modelId="{7CCECBEB-70C5-44A2-A86C-22173612EE12}" type="presParOf" srcId="{A273AE5F-7071-4DC2-86BE-8C05FBDC4210}" destId="{CEEB6E7E-2E25-4DC7-B257-19074007BA09}" srcOrd="7" destOrd="0" presId="urn:microsoft.com/office/officeart/2005/8/layout/radial1"/>
    <dgm:cxn modelId="{B21B99DD-AF1E-4DDF-85B8-35205B31B827}" type="presParOf" srcId="{CEEB6E7E-2E25-4DC7-B257-19074007BA09}" destId="{F1AA9B9D-7F20-4F9F-9AD6-FD68F166038C}" srcOrd="0" destOrd="0" presId="urn:microsoft.com/office/officeart/2005/8/layout/radial1"/>
    <dgm:cxn modelId="{BFB25952-A8AB-4D10-BC33-F7932A5A9ACC}" type="presParOf" srcId="{A273AE5F-7071-4DC2-86BE-8C05FBDC4210}" destId="{EF0E7082-482C-4745-8996-086251B59655}" srcOrd="8" destOrd="0" presId="urn:microsoft.com/office/officeart/2005/8/layout/radial1"/>
    <dgm:cxn modelId="{88C43C7B-DEE3-403C-A4F3-0ED21A6946A5}" type="presParOf" srcId="{A273AE5F-7071-4DC2-86BE-8C05FBDC4210}" destId="{80AAE324-6EB0-4CCA-8419-12ABCA7B5178}" srcOrd="9" destOrd="0" presId="urn:microsoft.com/office/officeart/2005/8/layout/radial1"/>
    <dgm:cxn modelId="{EFF4626F-FE3D-407E-9FA1-23BA6A093C59}" type="presParOf" srcId="{80AAE324-6EB0-4CCA-8419-12ABCA7B5178}" destId="{765012B7-58F9-4168-B29F-588B4D57A09A}" srcOrd="0" destOrd="0" presId="urn:microsoft.com/office/officeart/2005/8/layout/radial1"/>
    <dgm:cxn modelId="{D34D86D6-D28D-454E-967F-1064C0A639A2}" type="presParOf" srcId="{A273AE5F-7071-4DC2-86BE-8C05FBDC4210}" destId="{C49470FB-D6BB-44EE-9BC5-6FD73B7DE407}"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E2FCB-769C-4D0E-A5BF-D3745B12DC0B}">
      <dsp:nvSpPr>
        <dsp:cNvPr id="0" name=""/>
        <dsp:cNvSpPr/>
      </dsp:nvSpPr>
      <dsp:spPr>
        <a:xfrm>
          <a:off x="4045257" y="1997478"/>
          <a:ext cx="2441363" cy="2441363"/>
        </a:xfrm>
        <a:prstGeom prst="gear9">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Technology</a:t>
          </a:r>
          <a:endParaRPr lang="en-US" sz="1600" b="1" kern="1200" dirty="0">
            <a:solidFill>
              <a:schemeClr val="tx1"/>
            </a:solidFill>
          </a:endParaRPr>
        </a:p>
      </dsp:txBody>
      <dsp:txXfrm>
        <a:off x="4536080" y="2569356"/>
        <a:ext cx="1459717" cy="1254911"/>
      </dsp:txXfrm>
    </dsp:sp>
    <dsp:sp modelId="{86567A52-91A1-4953-958F-744D1D708BA8}">
      <dsp:nvSpPr>
        <dsp:cNvPr id="0" name=""/>
        <dsp:cNvSpPr/>
      </dsp:nvSpPr>
      <dsp:spPr>
        <a:xfrm>
          <a:off x="2624828" y="1420429"/>
          <a:ext cx="1775536" cy="1775536"/>
        </a:xfrm>
        <a:prstGeom prst="gear6">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People </a:t>
          </a:r>
          <a:endParaRPr lang="en-US" sz="1600" kern="1200" dirty="0">
            <a:solidFill>
              <a:schemeClr val="tx1"/>
            </a:solidFill>
          </a:endParaRPr>
        </a:p>
      </dsp:txBody>
      <dsp:txXfrm>
        <a:off x="3071825" y="1870127"/>
        <a:ext cx="881542" cy="876140"/>
      </dsp:txXfrm>
    </dsp:sp>
    <dsp:sp modelId="{AA623DF5-B089-4A0B-B83A-1FAF8A714FFB}">
      <dsp:nvSpPr>
        <dsp:cNvPr id="0" name=""/>
        <dsp:cNvSpPr/>
      </dsp:nvSpPr>
      <dsp:spPr>
        <a:xfrm rot="20700000">
          <a:off x="3619310" y="195490"/>
          <a:ext cx="1739663" cy="1739663"/>
        </a:xfrm>
        <a:prstGeom prst="gear6">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knowledge</a:t>
          </a:r>
          <a:endParaRPr lang="en-US" sz="1600" kern="1200" dirty="0">
            <a:solidFill>
              <a:schemeClr val="tx1"/>
            </a:solidFill>
          </a:endParaRPr>
        </a:p>
      </dsp:txBody>
      <dsp:txXfrm rot="-20700000">
        <a:off x="4000869" y="577049"/>
        <a:ext cx="976545" cy="976545"/>
      </dsp:txXfrm>
    </dsp:sp>
    <dsp:sp modelId="{44E21051-E3B7-4136-B437-136C6E2D2221}">
      <dsp:nvSpPr>
        <dsp:cNvPr id="0" name=""/>
        <dsp:cNvSpPr/>
      </dsp:nvSpPr>
      <dsp:spPr>
        <a:xfrm>
          <a:off x="3860223" y="1627550"/>
          <a:ext cx="3124944" cy="3124944"/>
        </a:xfrm>
        <a:prstGeom prst="circularArrow">
          <a:avLst>
            <a:gd name="adj1" fmla="val 4687"/>
            <a:gd name="adj2" fmla="val 299029"/>
            <a:gd name="adj3" fmla="val 2521741"/>
            <a:gd name="adj4" fmla="val 1584931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13F50F0-6705-4FA8-9791-FB83AF75AECE}">
      <dsp:nvSpPr>
        <dsp:cNvPr id="0" name=""/>
        <dsp:cNvSpPr/>
      </dsp:nvSpPr>
      <dsp:spPr>
        <a:xfrm>
          <a:off x="2310384" y="1026520"/>
          <a:ext cx="2270467" cy="2270467"/>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D707B1-3E24-4257-AF43-5E14945BBCD7}">
      <dsp:nvSpPr>
        <dsp:cNvPr id="0" name=""/>
        <dsp:cNvSpPr/>
      </dsp:nvSpPr>
      <dsp:spPr>
        <a:xfrm>
          <a:off x="3216908" y="-186610"/>
          <a:ext cx="2448021" cy="2448021"/>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5E3A1C-7827-4B44-BE57-8AB4FB0621C3}">
      <dsp:nvSpPr>
        <dsp:cNvPr id="0" name=""/>
        <dsp:cNvSpPr/>
      </dsp:nvSpPr>
      <dsp:spPr>
        <a:xfrm>
          <a:off x="6049753" y="32686"/>
          <a:ext cx="1730472" cy="11290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STEP 1</a:t>
          </a:r>
        </a:p>
        <a:p>
          <a:pPr lvl="0" algn="ctr" defTabSz="533400">
            <a:lnSpc>
              <a:spcPct val="90000"/>
            </a:lnSpc>
            <a:spcBef>
              <a:spcPct val="0"/>
            </a:spcBef>
            <a:spcAft>
              <a:spcPct val="35000"/>
            </a:spcAft>
          </a:pPr>
          <a:r>
            <a:rPr lang="en-US" sz="1200" b="1" kern="1200" dirty="0" smtClean="0"/>
            <a:t>LF- Leads Client relations, </a:t>
          </a:r>
        </a:p>
        <a:p>
          <a:pPr lvl="0" algn="ctr" defTabSz="533400">
            <a:lnSpc>
              <a:spcPct val="90000"/>
            </a:lnSpc>
            <a:spcBef>
              <a:spcPct val="0"/>
            </a:spcBef>
            <a:spcAft>
              <a:spcPct val="35000"/>
            </a:spcAft>
          </a:pPr>
          <a:r>
            <a:rPr lang="en-US" sz="1200" b="1" kern="1200" dirty="0" smtClean="0"/>
            <a:t>Conducts Off site activities like Analytics </a:t>
          </a:r>
          <a:endParaRPr lang="en-US" sz="1200" b="1" kern="1200" dirty="0"/>
        </a:p>
      </dsp:txBody>
      <dsp:txXfrm>
        <a:off x="6049753" y="32686"/>
        <a:ext cx="1730472" cy="1129028"/>
      </dsp:txXfrm>
    </dsp:sp>
    <dsp:sp modelId="{5804FBB7-DD6F-4435-BDDF-93E358C9B188}">
      <dsp:nvSpPr>
        <dsp:cNvPr id="0" name=""/>
        <dsp:cNvSpPr/>
      </dsp:nvSpPr>
      <dsp:spPr>
        <a:xfrm>
          <a:off x="3690687" y="-446"/>
          <a:ext cx="4237969" cy="4237969"/>
        </a:xfrm>
        <a:prstGeom prst="circularArrow">
          <a:avLst>
            <a:gd name="adj1" fmla="val 5195"/>
            <a:gd name="adj2" fmla="val 335534"/>
            <a:gd name="adj3" fmla="val 21294787"/>
            <a:gd name="adj4" fmla="val 19764885"/>
            <a:gd name="adj5" fmla="val 60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BEA172-021E-45B4-9B8F-AF39B92C979A}">
      <dsp:nvSpPr>
        <dsp:cNvPr id="0" name=""/>
        <dsp:cNvSpPr/>
      </dsp:nvSpPr>
      <dsp:spPr>
        <a:xfrm>
          <a:off x="7033598" y="2135123"/>
          <a:ext cx="1129028" cy="11290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STEP 2</a:t>
          </a:r>
        </a:p>
        <a:p>
          <a:pPr lvl="0" algn="ctr" defTabSz="533400">
            <a:lnSpc>
              <a:spcPct val="90000"/>
            </a:lnSpc>
            <a:spcBef>
              <a:spcPct val="0"/>
            </a:spcBef>
            <a:spcAft>
              <a:spcPct val="35000"/>
            </a:spcAft>
          </a:pPr>
          <a:r>
            <a:rPr lang="en-US" sz="1200" b="1" kern="1200" dirty="0" smtClean="0"/>
            <a:t>NF- Analytics and on-ground checks at local branch </a:t>
          </a:r>
          <a:endParaRPr lang="en-US" sz="1200" b="1" kern="1200" dirty="0"/>
        </a:p>
      </dsp:txBody>
      <dsp:txXfrm>
        <a:off x="7033598" y="2135123"/>
        <a:ext cx="1129028" cy="1129028"/>
      </dsp:txXfrm>
    </dsp:sp>
    <dsp:sp modelId="{D0AED404-87C3-4AE2-8061-DD7E27A92462}">
      <dsp:nvSpPr>
        <dsp:cNvPr id="0" name=""/>
        <dsp:cNvSpPr/>
      </dsp:nvSpPr>
      <dsp:spPr>
        <a:xfrm>
          <a:off x="3690687" y="-446"/>
          <a:ext cx="4237969" cy="4237969"/>
        </a:xfrm>
        <a:prstGeom prst="circularArrow">
          <a:avLst>
            <a:gd name="adj1" fmla="val 5195"/>
            <a:gd name="adj2" fmla="val 335534"/>
            <a:gd name="adj3" fmla="val 4016299"/>
            <a:gd name="adj4" fmla="val 2251962"/>
            <a:gd name="adj5" fmla="val 60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68EA32-BF4B-42BA-8654-9E90D99992E3}">
      <dsp:nvSpPr>
        <dsp:cNvPr id="0" name=""/>
        <dsp:cNvSpPr/>
      </dsp:nvSpPr>
      <dsp:spPr>
        <a:xfrm>
          <a:off x="5245158" y="3434501"/>
          <a:ext cx="1129028" cy="11290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STEP 3</a:t>
          </a:r>
        </a:p>
        <a:p>
          <a:pPr lvl="0" algn="ctr" defTabSz="533400">
            <a:lnSpc>
              <a:spcPct val="90000"/>
            </a:lnSpc>
            <a:spcBef>
              <a:spcPct val="0"/>
            </a:spcBef>
            <a:spcAft>
              <a:spcPct val="35000"/>
            </a:spcAft>
          </a:pPr>
          <a:r>
            <a:rPr lang="en-US" sz="1200" b="1" kern="1200" dirty="0" smtClean="0"/>
            <a:t>LF – Discusses with NF</a:t>
          </a:r>
          <a:endParaRPr lang="en-US" sz="1200" b="1" kern="1200" dirty="0"/>
        </a:p>
      </dsp:txBody>
      <dsp:txXfrm>
        <a:off x="5245158" y="3434501"/>
        <a:ext cx="1129028" cy="1129028"/>
      </dsp:txXfrm>
    </dsp:sp>
    <dsp:sp modelId="{8A626CDD-79CD-4804-9573-BB8FB21DB217}">
      <dsp:nvSpPr>
        <dsp:cNvPr id="0" name=""/>
        <dsp:cNvSpPr/>
      </dsp:nvSpPr>
      <dsp:spPr>
        <a:xfrm>
          <a:off x="3690687" y="-446"/>
          <a:ext cx="4237969" cy="4237969"/>
        </a:xfrm>
        <a:prstGeom prst="circularArrow">
          <a:avLst>
            <a:gd name="adj1" fmla="val 5195"/>
            <a:gd name="adj2" fmla="val 335534"/>
            <a:gd name="adj3" fmla="val 8212504"/>
            <a:gd name="adj4" fmla="val 6448167"/>
            <a:gd name="adj5" fmla="val 60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7210CE-BB94-4EE4-890C-A6FDF1B76655}">
      <dsp:nvSpPr>
        <dsp:cNvPr id="0" name=""/>
        <dsp:cNvSpPr/>
      </dsp:nvSpPr>
      <dsp:spPr>
        <a:xfrm>
          <a:off x="3456718" y="2135123"/>
          <a:ext cx="1129028" cy="11290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STEP 4</a:t>
          </a:r>
        </a:p>
        <a:p>
          <a:pPr lvl="0" algn="ctr" defTabSz="533400">
            <a:lnSpc>
              <a:spcPct val="90000"/>
            </a:lnSpc>
            <a:spcBef>
              <a:spcPct val="0"/>
            </a:spcBef>
            <a:spcAft>
              <a:spcPct val="35000"/>
            </a:spcAft>
          </a:pPr>
          <a:r>
            <a:rPr lang="en-US" sz="1200" b="1" kern="1200" dirty="0" smtClean="0"/>
            <a:t>NF- documentations, on-ground reviews and discussions  </a:t>
          </a:r>
          <a:endParaRPr lang="en-US" sz="1200" b="1" kern="1200" dirty="0"/>
        </a:p>
      </dsp:txBody>
      <dsp:txXfrm>
        <a:off x="3456718" y="2135123"/>
        <a:ext cx="1129028" cy="1129028"/>
      </dsp:txXfrm>
    </dsp:sp>
    <dsp:sp modelId="{65A55A11-F650-4FD9-854D-FFEF605672CA}">
      <dsp:nvSpPr>
        <dsp:cNvPr id="0" name=""/>
        <dsp:cNvSpPr/>
      </dsp:nvSpPr>
      <dsp:spPr>
        <a:xfrm>
          <a:off x="3690687" y="-446"/>
          <a:ext cx="4237969" cy="4237969"/>
        </a:xfrm>
        <a:prstGeom prst="circularArrow">
          <a:avLst>
            <a:gd name="adj1" fmla="val 5195"/>
            <a:gd name="adj2" fmla="val 335534"/>
            <a:gd name="adj3" fmla="val 12299581"/>
            <a:gd name="adj4" fmla="val 10769679"/>
            <a:gd name="adj5" fmla="val 60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8EDF34-95CB-43AC-8DD7-31248DC1C32E}">
      <dsp:nvSpPr>
        <dsp:cNvPr id="0" name=""/>
        <dsp:cNvSpPr/>
      </dsp:nvSpPr>
      <dsp:spPr>
        <a:xfrm>
          <a:off x="4139841" y="32686"/>
          <a:ext cx="1129028" cy="11290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STEP 5</a:t>
          </a:r>
        </a:p>
        <a:p>
          <a:pPr lvl="0" algn="ctr" defTabSz="533400">
            <a:lnSpc>
              <a:spcPct val="90000"/>
            </a:lnSpc>
            <a:spcBef>
              <a:spcPct val="0"/>
            </a:spcBef>
            <a:spcAft>
              <a:spcPct val="35000"/>
            </a:spcAft>
          </a:pPr>
          <a:r>
            <a:rPr lang="en-US" sz="1200" b="1" kern="1200" dirty="0" smtClean="0">
              <a:solidFill>
                <a:schemeClr val="tx1"/>
              </a:solidFill>
            </a:rPr>
            <a:t>LF-  quality controls, Joint reporting, submits reports to client </a:t>
          </a:r>
          <a:endParaRPr lang="en-US" sz="1200" b="1" kern="1200" dirty="0">
            <a:solidFill>
              <a:schemeClr val="tx1"/>
            </a:solidFill>
          </a:endParaRPr>
        </a:p>
      </dsp:txBody>
      <dsp:txXfrm>
        <a:off x="4139841" y="32686"/>
        <a:ext cx="1129028" cy="1129028"/>
      </dsp:txXfrm>
    </dsp:sp>
    <dsp:sp modelId="{DC32A036-B0EF-4940-A9AC-47F4597DEB9A}">
      <dsp:nvSpPr>
        <dsp:cNvPr id="0" name=""/>
        <dsp:cNvSpPr/>
      </dsp:nvSpPr>
      <dsp:spPr>
        <a:xfrm>
          <a:off x="3690687" y="-446"/>
          <a:ext cx="4237969" cy="4237969"/>
        </a:xfrm>
        <a:prstGeom prst="circularArrow">
          <a:avLst>
            <a:gd name="adj1" fmla="val 5195"/>
            <a:gd name="adj2" fmla="val 335534"/>
            <a:gd name="adj3" fmla="val 16304564"/>
            <a:gd name="adj4" fmla="val 15197183"/>
            <a:gd name="adj5" fmla="val 60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3A527-B82B-4E1F-9F08-0D8B0589FE26}">
      <dsp:nvSpPr>
        <dsp:cNvPr id="0" name=""/>
        <dsp:cNvSpPr/>
      </dsp:nvSpPr>
      <dsp:spPr>
        <a:xfrm>
          <a:off x="4479558" y="1691694"/>
          <a:ext cx="1556483" cy="1286350"/>
        </a:xfrm>
        <a:prstGeom prst="ellipse">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Goal </a:t>
          </a:r>
          <a:endParaRPr lang="en-US" sz="1600" kern="1200" dirty="0"/>
        </a:p>
      </dsp:txBody>
      <dsp:txXfrm>
        <a:off x="4707500" y="1880076"/>
        <a:ext cx="1100599" cy="909586"/>
      </dsp:txXfrm>
    </dsp:sp>
    <dsp:sp modelId="{ACB7CE5F-95D1-40AE-A1BC-4E9599410DE7}">
      <dsp:nvSpPr>
        <dsp:cNvPr id="0" name=""/>
        <dsp:cNvSpPr/>
      </dsp:nvSpPr>
      <dsp:spPr>
        <a:xfrm rot="16200000">
          <a:off x="5063232" y="1486116"/>
          <a:ext cx="389135" cy="22019"/>
        </a:xfrm>
        <a:custGeom>
          <a:avLst/>
          <a:gdLst/>
          <a:ahLst/>
          <a:cxnLst/>
          <a:rect l="0" t="0" r="0" b="0"/>
          <a:pathLst>
            <a:path>
              <a:moveTo>
                <a:pt x="0" y="11009"/>
              </a:moveTo>
              <a:lnTo>
                <a:pt x="389135" y="11009"/>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a:off x="5248071" y="1487397"/>
        <a:ext cx="19456" cy="19456"/>
      </dsp:txXfrm>
    </dsp:sp>
    <dsp:sp modelId="{3E95AD0F-0F6E-4F71-844E-52C55A3CFB3D}">
      <dsp:nvSpPr>
        <dsp:cNvPr id="0" name=""/>
        <dsp:cNvSpPr/>
      </dsp:nvSpPr>
      <dsp:spPr>
        <a:xfrm>
          <a:off x="4479558" y="16208"/>
          <a:ext cx="1556483" cy="1286350"/>
        </a:xfrm>
        <a:prstGeom prst="ellipse">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Strategy</a:t>
          </a:r>
          <a:endParaRPr lang="en-US" sz="1600" kern="1200" dirty="0"/>
        </a:p>
      </dsp:txBody>
      <dsp:txXfrm>
        <a:off x="4707500" y="204590"/>
        <a:ext cx="1100599" cy="909586"/>
      </dsp:txXfrm>
    </dsp:sp>
    <dsp:sp modelId="{D068962B-AB24-4089-B9E4-E3EAD98DA512}">
      <dsp:nvSpPr>
        <dsp:cNvPr id="0" name=""/>
        <dsp:cNvSpPr/>
      </dsp:nvSpPr>
      <dsp:spPr>
        <a:xfrm rot="20520000">
          <a:off x="5978347" y="2064982"/>
          <a:ext cx="152386" cy="22019"/>
        </a:xfrm>
        <a:custGeom>
          <a:avLst/>
          <a:gdLst/>
          <a:ahLst/>
          <a:cxnLst/>
          <a:rect l="0" t="0" r="0" b="0"/>
          <a:pathLst>
            <a:path>
              <a:moveTo>
                <a:pt x="0" y="11009"/>
              </a:moveTo>
              <a:lnTo>
                <a:pt x="152386" y="11009"/>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a:off x="6050731" y="2072182"/>
        <a:ext cx="7619" cy="7619"/>
      </dsp:txXfrm>
    </dsp:sp>
    <dsp:sp modelId="{3A7BF42E-51B4-49CA-9003-C47262F87FFC}">
      <dsp:nvSpPr>
        <dsp:cNvPr id="0" name=""/>
        <dsp:cNvSpPr/>
      </dsp:nvSpPr>
      <dsp:spPr>
        <a:xfrm>
          <a:off x="6073039" y="1173940"/>
          <a:ext cx="1556483" cy="1286350"/>
        </a:xfrm>
        <a:prstGeom prst="ellipse">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Systems</a:t>
          </a:r>
          <a:endParaRPr lang="en-US" sz="1600" kern="1200" dirty="0"/>
        </a:p>
      </dsp:txBody>
      <dsp:txXfrm>
        <a:off x="6300981" y="1362322"/>
        <a:ext cx="1100599" cy="909586"/>
      </dsp:txXfrm>
    </dsp:sp>
    <dsp:sp modelId="{46DFD319-C166-465C-A5A7-25C7A101754A}">
      <dsp:nvSpPr>
        <dsp:cNvPr id="0" name=""/>
        <dsp:cNvSpPr/>
      </dsp:nvSpPr>
      <dsp:spPr>
        <a:xfrm rot="3240000">
          <a:off x="5594049" y="3001607"/>
          <a:ext cx="312327" cy="22019"/>
        </a:xfrm>
        <a:custGeom>
          <a:avLst/>
          <a:gdLst/>
          <a:ahLst/>
          <a:cxnLst/>
          <a:rect l="0" t="0" r="0" b="0"/>
          <a:pathLst>
            <a:path>
              <a:moveTo>
                <a:pt x="0" y="11009"/>
              </a:moveTo>
              <a:lnTo>
                <a:pt x="312327" y="11009"/>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a:off x="5742404" y="3004809"/>
        <a:ext cx="15616" cy="15616"/>
      </dsp:txXfrm>
    </dsp:sp>
    <dsp:sp modelId="{6B16B2E0-2F96-4BCB-A2DD-8046D3872F85}">
      <dsp:nvSpPr>
        <dsp:cNvPr id="0" name=""/>
        <dsp:cNvSpPr/>
      </dsp:nvSpPr>
      <dsp:spPr>
        <a:xfrm>
          <a:off x="5464384" y="3047190"/>
          <a:ext cx="1556483" cy="1286350"/>
        </a:xfrm>
        <a:prstGeom prst="ellipse">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Statute</a:t>
          </a:r>
          <a:endParaRPr lang="en-US" sz="1600" u="none" kern="1200" dirty="0"/>
        </a:p>
      </dsp:txBody>
      <dsp:txXfrm>
        <a:off x="5692326" y="3235572"/>
        <a:ext cx="1100599" cy="909586"/>
      </dsp:txXfrm>
    </dsp:sp>
    <dsp:sp modelId="{CEEB6E7E-2E25-4DC7-B257-19074007BA09}">
      <dsp:nvSpPr>
        <dsp:cNvPr id="0" name=""/>
        <dsp:cNvSpPr/>
      </dsp:nvSpPr>
      <dsp:spPr>
        <a:xfrm rot="7515785">
          <a:off x="4632443" y="2999635"/>
          <a:ext cx="295067" cy="22019"/>
        </a:xfrm>
        <a:custGeom>
          <a:avLst/>
          <a:gdLst/>
          <a:ahLst/>
          <a:cxnLst/>
          <a:rect l="0" t="0" r="0" b="0"/>
          <a:pathLst>
            <a:path>
              <a:moveTo>
                <a:pt x="0" y="11009"/>
              </a:moveTo>
              <a:lnTo>
                <a:pt x="295067" y="11009"/>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rot="10800000">
        <a:off x="4772600" y="3003268"/>
        <a:ext cx="14753" cy="14753"/>
      </dsp:txXfrm>
    </dsp:sp>
    <dsp:sp modelId="{EF0E7082-482C-4745-8996-086251B59655}">
      <dsp:nvSpPr>
        <dsp:cNvPr id="0" name=""/>
        <dsp:cNvSpPr/>
      </dsp:nvSpPr>
      <dsp:spPr>
        <a:xfrm>
          <a:off x="3523912" y="3043245"/>
          <a:ext cx="1556483" cy="1286350"/>
        </a:xfrm>
        <a:prstGeom prst="ellipse">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Standards -FAIS</a:t>
          </a:r>
          <a:endParaRPr lang="en-US" sz="1600" kern="1200" dirty="0"/>
        </a:p>
      </dsp:txBody>
      <dsp:txXfrm>
        <a:off x="3751854" y="3231627"/>
        <a:ext cx="1100599" cy="909586"/>
      </dsp:txXfrm>
    </dsp:sp>
    <dsp:sp modelId="{80AAE324-6EB0-4CCA-8419-12ABCA7B5178}">
      <dsp:nvSpPr>
        <dsp:cNvPr id="0" name=""/>
        <dsp:cNvSpPr/>
      </dsp:nvSpPr>
      <dsp:spPr>
        <a:xfrm rot="11880000">
          <a:off x="4384865" y="2064982"/>
          <a:ext cx="152386" cy="22019"/>
        </a:xfrm>
        <a:custGeom>
          <a:avLst/>
          <a:gdLst/>
          <a:ahLst/>
          <a:cxnLst/>
          <a:rect l="0" t="0" r="0" b="0"/>
          <a:pathLst>
            <a:path>
              <a:moveTo>
                <a:pt x="0" y="11009"/>
              </a:moveTo>
              <a:lnTo>
                <a:pt x="152386" y="11009"/>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rot="10800000">
        <a:off x="4457249" y="2072182"/>
        <a:ext cx="7619" cy="7619"/>
      </dsp:txXfrm>
    </dsp:sp>
    <dsp:sp modelId="{C49470FB-D6BB-44EE-9BC5-6FD73B7DE407}">
      <dsp:nvSpPr>
        <dsp:cNvPr id="0" name=""/>
        <dsp:cNvSpPr/>
      </dsp:nvSpPr>
      <dsp:spPr>
        <a:xfrm>
          <a:off x="2886076" y="1173940"/>
          <a:ext cx="1556483" cy="1286350"/>
        </a:xfrm>
        <a:prstGeom prst="ellipse">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Staff &amp; Skills </a:t>
          </a:r>
          <a:endParaRPr lang="en-US" sz="1600" kern="1200" dirty="0"/>
        </a:p>
      </dsp:txBody>
      <dsp:txXfrm>
        <a:off x="3114018" y="1362322"/>
        <a:ext cx="1100599" cy="909586"/>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7A3D0A-07F7-47E1-AE5A-6BE6FA057829}" type="datetimeFigureOut">
              <a:rPr lang="en-US" smtClean="0"/>
              <a:t>8/14/2021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EC4097-90C7-47DD-BE9D-3B5EE72EDA8C}" type="slidenum">
              <a:rPr lang="en-US" smtClean="0"/>
              <a:t>‹#›</a:t>
            </a:fld>
            <a:endParaRPr lang="en-US"/>
          </a:p>
        </p:txBody>
      </p:sp>
    </p:spTree>
    <p:extLst>
      <p:ext uri="{BB962C8B-B14F-4D97-AF65-F5344CB8AC3E}">
        <p14:creationId xmlns:p14="http://schemas.microsoft.com/office/powerpoint/2010/main" val="779248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CC9BB-0F5A-4974-B2A3-BA733D0E80F5}" type="datetime1">
              <a:rPr lang="en-US" smtClean="0"/>
              <a:t>8/14/2021</a:t>
            </a:fld>
            <a:endParaRPr lang="en-US"/>
          </a:p>
        </p:txBody>
      </p:sp>
      <p:sp>
        <p:nvSpPr>
          <p:cNvPr id="5" name="Footer Placeholder 4"/>
          <p:cNvSpPr>
            <a:spLocks noGrp="1"/>
          </p:cNvSpPr>
          <p:nvPr>
            <p:ph type="ftr" sz="quarter" idx="11"/>
          </p:nvPr>
        </p:nvSpPr>
        <p:spPr/>
        <p:txBody>
          <a:bodyPr/>
          <a:lstStyle/>
          <a:p>
            <a:r>
              <a:rPr lang="en-US" smtClean="0"/>
              <a:t>CA Hardik Chokshi </a:t>
            </a:r>
            <a:endParaRPr lang="en-US"/>
          </a:p>
        </p:txBody>
      </p:sp>
      <p:sp>
        <p:nvSpPr>
          <p:cNvPr id="6" name="Slide Number Placeholder 5"/>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759019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254CEF-4834-426D-9C61-8F41F8923F05}" type="datetime1">
              <a:rPr lang="en-US" smtClean="0"/>
              <a:t>8/14/2021</a:t>
            </a:fld>
            <a:endParaRPr lang="en-US"/>
          </a:p>
        </p:txBody>
      </p:sp>
      <p:sp>
        <p:nvSpPr>
          <p:cNvPr id="5" name="Footer Placeholder 4"/>
          <p:cNvSpPr>
            <a:spLocks noGrp="1"/>
          </p:cNvSpPr>
          <p:nvPr>
            <p:ph type="ftr" sz="quarter" idx="11"/>
          </p:nvPr>
        </p:nvSpPr>
        <p:spPr/>
        <p:txBody>
          <a:bodyPr/>
          <a:lstStyle/>
          <a:p>
            <a:r>
              <a:rPr lang="en-US" smtClean="0"/>
              <a:t>CA Hardik Chokshi </a:t>
            </a:r>
            <a:endParaRPr lang="en-US"/>
          </a:p>
        </p:txBody>
      </p:sp>
      <p:sp>
        <p:nvSpPr>
          <p:cNvPr id="6" name="Slide Number Placeholder 5"/>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992815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D9240-C1B8-49B9-A3A8-C67133DDD3DE}" type="datetime1">
              <a:rPr lang="en-US" smtClean="0"/>
              <a:t>8/14/2021</a:t>
            </a:fld>
            <a:endParaRPr lang="en-US"/>
          </a:p>
        </p:txBody>
      </p:sp>
      <p:sp>
        <p:nvSpPr>
          <p:cNvPr id="5" name="Footer Placeholder 4"/>
          <p:cNvSpPr>
            <a:spLocks noGrp="1"/>
          </p:cNvSpPr>
          <p:nvPr>
            <p:ph type="ftr" sz="quarter" idx="11"/>
          </p:nvPr>
        </p:nvSpPr>
        <p:spPr/>
        <p:txBody>
          <a:bodyPr/>
          <a:lstStyle/>
          <a:p>
            <a:r>
              <a:rPr lang="en-US" smtClean="0"/>
              <a:t>CA Hardik Chokshi </a:t>
            </a:r>
            <a:endParaRPr lang="en-US"/>
          </a:p>
        </p:txBody>
      </p:sp>
      <p:sp>
        <p:nvSpPr>
          <p:cNvPr id="6" name="Slide Number Placeholder 5"/>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713375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Design">
  <p:cSld name="Title + Design">
    <p:spTree>
      <p:nvGrpSpPr>
        <p:cNvPr id="1" name="Shape 38"/>
        <p:cNvGrpSpPr/>
        <p:nvPr/>
      </p:nvGrpSpPr>
      <p:grpSpPr>
        <a:xfrm>
          <a:off x="0" y="0"/>
          <a:ext cx="0" cy="0"/>
          <a:chOff x="0" y="0"/>
          <a:chExt cx="0" cy="0"/>
        </a:xfrm>
      </p:grpSpPr>
      <p:sp>
        <p:nvSpPr>
          <p:cNvPr id="39" name="Google Shape;39;p6"/>
          <p:cNvSpPr txBox="1">
            <a:spLocks noGrp="1"/>
          </p:cNvSpPr>
          <p:nvPr>
            <p:ph type="ctrTitle"/>
          </p:nvPr>
        </p:nvSpPr>
        <p:spPr>
          <a:xfrm>
            <a:off x="2619801" y="470467"/>
            <a:ext cx="6952400" cy="1261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3200"/>
            </a:lvl1pPr>
            <a:lvl2pPr lvl="1" algn="r" rtl="0">
              <a:spcBef>
                <a:spcPts val="0"/>
              </a:spcBef>
              <a:spcAft>
                <a:spcPts val="0"/>
              </a:spcAft>
              <a:buSzPts val="2400"/>
              <a:buNone/>
              <a:defRPr sz="3200"/>
            </a:lvl2pPr>
            <a:lvl3pPr lvl="2" algn="r" rtl="0">
              <a:spcBef>
                <a:spcPts val="0"/>
              </a:spcBef>
              <a:spcAft>
                <a:spcPts val="0"/>
              </a:spcAft>
              <a:buSzPts val="2400"/>
              <a:buNone/>
              <a:defRPr sz="3200"/>
            </a:lvl3pPr>
            <a:lvl4pPr lvl="3" algn="r" rtl="0">
              <a:spcBef>
                <a:spcPts val="0"/>
              </a:spcBef>
              <a:spcAft>
                <a:spcPts val="0"/>
              </a:spcAft>
              <a:buSzPts val="2400"/>
              <a:buNone/>
              <a:defRPr sz="3200"/>
            </a:lvl4pPr>
            <a:lvl5pPr lvl="4" algn="r" rtl="0">
              <a:spcBef>
                <a:spcPts val="0"/>
              </a:spcBef>
              <a:spcAft>
                <a:spcPts val="0"/>
              </a:spcAft>
              <a:buSzPts val="2400"/>
              <a:buNone/>
              <a:defRPr sz="3200"/>
            </a:lvl5pPr>
            <a:lvl6pPr lvl="5" algn="r" rtl="0">
              <a:spcBef>
                <a:spcPts val="0"/>
              </a:spcBef>
              <a:spcAft>
                <a:spcPts val="0"/>
              </a:spcAft>
              <a:buSzPts val="2400"/>
              <a:buNone/>
              <a:defRPr sz="3200"/>
            </a:lvl6pPr>
            <a:lvl7pPr lvl="6" algn="r" rtl="0">
              <a:spcBef>
                <a:spcPts val="0"/>
              </a:spcBef>
              <a:spcAft>
                <a:spcPts val="0"/>
              </a:spcAft>
              <a:buSzPts val="2400"/>
              <a:buNone/>
              <a:defRPr sz="3200"/>
            </a:lvl7pPr>
            <a:lvl8pPr lvl="7" algn="r" rtl="0">
              <a:spcBef>
                <a:spcPts val="0"/>
              </a:spcBef>
              <a:spcAft>
                <a:spcPts val="0"/>
              </a:spcAft>
              <a:buSzPts val="2400"/>
              <a:buNone/>
              <a:defRPr sz="3200"/>
            </a:lvl8pPr>
            <a:lvl9pPr lvl="8" algn="r" rtl="0">
              <a:spcBef>
                <a:spcPts val="0"/>
              </a:spcBef>
              <a:spcAft>
                <a:spcPts val="0"/>
              </a:spcAft>
              <a:buSzPts val="2400"/>
              <a:buNone/>
              <a:defRPr sz="3200"/>
            </a:lvl9pPr>
          </a:lstStyle>
          <a:p>
            <a:endParaRPr/>
          </a:p>
        </p:txBody>
      </p:sp>
    </p:spTree>
    <p:extLst>
      <p:ext uri="{BB962C8B-B14F-4D97-AF65-F5344CB8AC3E}">
        <p14:creationId xmlns:p14="http://schemas.microsoft.com/office/powerpoint/2010/main" val="84909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C91F54-049B-4025-AA93-25D42E206BEA}" type="datetime1">
              <a:rPr lang="en-US" smtClean="0"/>
              <a:t>8/14/2021</a:t>
            </a:fld>
            <a:endParaRPr lang="en-US"/>
          </a:p>
        </p:txBody>
      </p:sp>
      <p:sp>
        <p:nvSpPr>
          <p:cNvPr id="5" name="Footer Placeholder 4"/>
          <p:cNvSpPr>
            <a:spLocks noGrp="1"/>
          </p:cNvSpPr>
          <p:nvPr>
            <p:ph type="ftr" sz="quarter" idx="11"/>
          </p:nvPr>
        </p:nvSpPr>
        <p:spPr/>
        <p:txBody>
          <a:bodyPr/>
          <a:lstStyle/>
          <a:p>
            <a:r>
              <a:rPr lang="en-US" smtClean="0"/>
              <a:t>CA Hardik Chokshi </a:t>
            </a:r>
            <a:endParaRPr lang="en-US"/>
          </a:p>
        </p:txBody>
      </p:sp>
      <p:sp>
        <p:nvSpPr>
          <p:cNvPr id="6" name="Slide Number Placeholder 5"/>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2085596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E9941DF-B01D-419D-A3A3-B1780C2A553B}" type="datetime1">
              <a:rPr lang="en-US" smtClean="0"/>
              <a:t>8/14/2021</a:t>
            </a:fld>
            <a:endParaRPr lang="en-US"/>
          </a:p>
        </p:txBody>
      </p:sp>
      <p:sp>
        <p:nvSpPr>
          <p:cNvPr id="5" name="Footer Placeholder 4"/>
          <p:cNvSpPr>
            <a:spLocks noGrp="1"/>
          </p:cNvSpPr>
          <p:nvPr>
            <p:ph type="ftr" sz="quarter" idx="11"/>
          </p:nvPr>
        </p:nvSpPr>
        <p:spPr/>
        <p:txBody>
          <a:bodyPr/>
          <a:lstStyle/>
          <a:p>
            <a:r>
              <a:rPr lang="en-US" smtClean="0"/>
              <a:t>CA Hardik Chokshi </a:t>
            </a:r>
            <a:endParaRPr lang="en-US"/>
          </a:p>
        </p:txBody>
      </p:sp>
      <p:sp>
        <p:nvSpPr>
          <p:cNvPr id="6" name="Slide Number Placeholder 5"/>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11578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935365-D47B-48FD-84F6-60B26AACE5BC}" type="datetime1">
              <a:rPr lang="en-US" smtClean="0"/>
              <a:t>8/14/2021</a:t>
            </a:fld>
            <a:endParaRPr lang="en-US"/>
          </a:p>
        </p:txBody>
      </p:sp>
      <p:sp>
        <p:nvSpPr>
          <p:cNvPr id="6" name="Footer Placeholder 5"/>
          <p:cNvSpPr>
            <a:spLocks noGrp="1"/>
          </p:cNvSpPr>
          <p:nvPr>
            <p:ph type="ftr" sz="quarter" idx="11"/>
          </p:nvPr>
        </p:nvSpPr>
        <p:spPr/>
        <p:txBody>
          <a:bodyPr/>
          <a:lstStyle/>
          <a:p>
            <a:r>
              <a:rPr lang="en-US" smtClean="0"/>
              <a:t>CA Hardik Chokshi </a:t>
            </a:r>
            <a:endParaRPr lang="en-US"/>
          </a:p>
        </p:txBody>
      </p:sp>
      <p:sp>
        <p:nvSpPr>
          <p:cNvPr id="7" name="Slide Number Placeholder 6"/>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3175858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39A4AF-BB7D-4390-90AA-C94E80D9D606}" type="datetime1">
              <a:rPr lang="en-US" smtClean="0"/>
              <a:t>8/14/2021</a:t>
            </a:fld>
            <a:endParaRPr lang="en-US"/>
          </a:p>
        </p:txBody>
      </p:sp>
      <p:sp>
        <p:nvSpPr>
          <p:cNvPr id="8" name="Footer Placeholder 7"/>
          <p:cNvSpPr>
            <a:spLocks noGrp="1"/>
          </p:cNvSpPr>
          <p:nvPr>
            <p:ph type="ftr" sz="quarter" idx="11"/>
          </p:nvPr>
        </p:nvSpPr>
        <p:spPr/>
        <p:txBody>
          <a:bodyPr/>
          <a:lstStyle/>
          <a:p>
            <a:r>
              <a:rPr lang="en-US" smtClean="0"/>
              <a:t>CA Hardik Chokshi </a:t>
            </a:r>
            <a:endParaRPr lang="en-US"/>
          </a:p>
        </p:txBody>
      </p:sp>
      <p:sp>
        <p:nvSpPr>
          <p:cNvPr id="9" name="Slide Number Placeholder 8"/>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479566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6AB95E-4F72-45E6-9152-C137E5FCFF08}" type="datetime1">
              <a:rPr lang="en-US" smtClean="0"/>
              <a:t>8/14/2021</a:t>
            </a:fld>
            <a:endParaRPr lang="en-US"/>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338818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7E539-4624-41DF-A66D-C4B2FFD24433}" type="datetime1">
              <a:rPr lang="en-US" smtClean="0"/>
              <a:t>8/14/2021</a:t>
            </a:fld>
            <a:endParaRPr lang="en-US"/>
          </a:p>
        </p:txBody>
      </p:sp>
      <p:sp>
        <p:nvSpPr>
          <p:cNvPr id="3" name="Footer Placeholder 2"/>
          <p:cNvSpPr>
            <a:spLocks noGrp="1"/>
          </p:cNvSpPr>
          <p:nvPr>
            <p:ph type="ftr" sz="quarter" idx="11"/>
          </p:nvPr>
        </p:nvSpPr>
        <p:spPr/>
        <p:txBody>
          <a:bodyPr/>
          <a:lstStyle/>
          <a:p>
            <a:r>
              <a:rPr lang="en-US" smtClean="0"/>
              <a:t>CA Hardik Chokshi </a:t>
            </a:r>
            <a:endParaRPr lang="en-US"/>
          </a:p>
        </p:txBody>
      </p:sp>
      <p:sp>
        <p:nvSpPr>
          <p:cNvPr id="4" name="Slide Number Placeholder 3"/>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3735281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131E59-2C30-44E5-8F20-97AB53FB9B02}" type="datetime1">
              <a:rPr lang="en-US" smtClean="0"/>
              <a:t>8/14/2021</a:t>
            </a:fld>
            <a:endParaRPr lang="en-US"/>
          </a:p>
        </p:txBody>
      </p:sp>
      <p:sp>
        <p:nvSpPr>
          <p:cNvPr id="6" name="Footer Placeholder 5"/>
          <p:cNvSpPr>
            <a:spLocks noGrp="1"/>
          </p:cNvSpPr>
          <p:nvPr>
            <p:ph type="ftr" sz="quarter" idx="11"/>
          </p:nvPr>
        </p:nvSpPr>
        <p:spPr/>
        <p:txBody>
          <a:bodyPr/>
          <a:lstStyle/>
          <a:p>
            <a:r>
              <a:rPr lang="en-US" smtClean="0"/>
              <a:t>CA Hardik Chokshi </a:t>
            </a:r>
            <a:endParaRPr lang="en-US"/>
          </a:p>
        </p:txBody>
      </p:sp>
      <p:sp>
        <p:nvSpPr>
          <p:cNvPr id="7" name="Slide Number Placeholder 6"/>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523276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543240-E4EA-4F71-8758-3E81B581D9FD}" type="datetime1">
              <a:rPr lang="en-US" smtClean="0"/>
              <a:t>8/14/2021</a:t>
            </a:fld>
            <a:endParaRPr lang="en-US"/>
          </a:p>
        </p:txBody>
      </p:sp>
      <p:sp>
        <p:nvSpPr>
          <p:cNvPr id="6" name="Footer Placeholder 5"/>
          <p:cNvSpPr>
            <a:spLocks noGrp="1"/>
          </p:cNvSpPr>
          <p:nvPr>
            <p:ph type="ftr" sz="quarter" idx="11"/>
          </p:nvPr>
        </p:nvSpPr>
        <p:spPr/>
        <p:txBody>
          <a:bodyPr/>
          <a:lstStyle/>
          <a:p>
            <a:r>
              <a:rPr lang="en-US" smtClean="0"/>
              <a:t>CA Hardik Chokshi </a:t>
            </a:r>
            <a:endParaRPr lang="en-US"/>
          </a:p>
        </p:txBody>
      </p:sp>
      <p:sp>
        <p:nvSpPr>
          <p:cNvPr id="7" name="Slide Number Placeholder 6"/>
          <p:cNvSpPr>
            <a:spLocks noGrp="1"/>
          </p:cNvSpPr>
          <p:nvPr>
            <p:ph type="sldNum" sz="quarter" idx="12"/>
          </p:nvPr>
        </p:nvSpPr>
        <p:spPr/>
        <p:txBody>
          <a:bodyPr/>
          <a:lstStyle/>
          <a:p>
            <a:fld id="{758224C2-72C5-4F9C-986E-9F68CD4526A1}" type="slidenum">
              <a:rPr lang="en-US" smtClean="0"/>
              <a:t>‹#›</a:t>
            </a:fld>
            <a:endParaRPr lang="en-US"/>
          </a:p>
        </p:txBody>
      </p:sp>
    </p:spTree>
    <p:extLst>
      <p:ext uri="{BB962C8B-B14F-4D97-AF65-F5344CB8AC3E}">
        <p14:creationId xmlns:p14="http://schemas.microsoft.com/office/powerpoint/2010/main" val="1674241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F106AC-01EF-4C77-AB37-4D25E16FF1C9}" type="datetime1">
              <a:rPr lang="en-US" smtClean="0"/>
              <a:t>8/14/2021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CA Hardik Chokshi </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224C2-72C5-4F9C-986E-9F68CD4526A1}" type="slidenum">
              <a:rPr lang="en-US" smtClean="0"/>
              <a:t>‹#›</a:t>
            </a:fld>
            <a:endParaRPr lang="en-US"/>
          </a:p>
        </p:txBody>
      </p:sp>
    </p:spTree>
    <p:extLst>
      <p:ext uri="{BB962C8B-B14F-4D97-AF65-F5344CB8AC3E}">
        <p14:creationId xmlns:p14="http://schemas.microsoft.com/office/powerpoint/2010/main" val="398883905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8179"/>
            <a:ext cx="10515600" cy="1325563"/>
          </a:xfrm>
        </p:spPr>
        <p:txBody>
          <a:bodyPr>
            <a:normAutofit fontScale="90000"/>
          </a:bodyPr>
          <a:lstStyle/>
          <a:p>
            <a:pPr algn="ctr"/>
            <a:r>
              <a:rPr lang="en-US" b="1" dirty="0">
                <a:solidFill>
                  <a:srgbClr val="0070C0"/>
                </a:solidFill>
              </a:rPr>
              <a:t>Brand </a:t>
            </a:r>
            <a:r>
              <a:rPr lang="en-US" b="1" dirty="0" smtClean="0">
                <a:solidFill>
                  <a:srgbClr val="0070C0"/>
                </a:solidFill>
              </a:rPr>
              <a:t>Building </a:t>
            </a:r>
            <a:r>
              <a:rPr lang="en-US" b="1" dirty="0">
                <a:solidFill>
                  <a:srgbClr val="0070C0"/>
                </a:solidFill>
              </a:rPr>
              <a:t>and </a:t>
            </a:r>
            <a:r>
              <a:rPr lang="en-US" b="1" dirty="0" smtClean="0">
                <a:solidFill>
                  <a:srgbClr val="0070C0"/>
                </a:solidFill>
              </a:rPr>
              <a:t>Networking </a:t>
            </a:r>
            <a:br>
              <a:rPr lang="en-US" b="1" dirty="0" smtClean="0">
                <a:solidFill>
                  <a:srgbClr val="0070C0"/>
                </a:solidFill>
              </a:rPr>
            </a:br>
            <a:r>
              <a:rPr lang="en-US" b="1" dirty="0" smtClean="0">
                <a:solidFill>
                  <a:srgbClr val="0070C0"/>
                </a:solidFill>
              </a:rPr>
              <a:t>and new age opportunities under forensic audit</a:t>
            </a:r>
            <a:endParaRPr lang="en-US" dirty="0">
              <a:solidFill>
                <a:srgbClr val="0070C0"/>
              </a:solidFill>
            </a:endParaRPr>
          </a:p>
        </p:txBody>
      </p:sp>
      <p:sp>
        <p:nvSpPr>
          <p:cNvPr id="3" name="Content Placeholder 2"/>
          <p:cNvSpPr>
            <a:spLocks noGrp="1"/>
          </p:cNvSpPr>
          <p:nvPr>
            <p:ph idx="1"/>
          </p:nvPr>
        </p:nvSpPr>
        <p:spPr>
          <a:xfrm>
            <a:off x="1126836" y="2372504"/>
            <a:ext cx="10226964" cy="3916944"/>
          </a:xfrm>
        </p:spPr>
        <p:txBody>
          <a:bodyPr>
            <a:normAutofit/>
          </a:bodyPr>
          <a:lstStyle/>
          <a:p>
            <a:pPr marL="0" indent="0" algn="ctr">
              <a:buNone/>
            </a:pPr>
            <a:r>
              <a:rPr lang="en-US" sz="3200" dirty="0">
                <a:solidFill>
                  <a:srgbClr val="C00000"/>
                </a:solidFill>
              </a:rPr>
              <a:t>Organized by: </a:t>
            </a:r>
            <a:br>
              <a:rPr lang="en-US" sz="3200" dirty="0">
                <a:solidFill>
                  <a:srgbClr val="C00000"/>
                </a:solidFill>
              </a:rPr>
            </a:br>
            <a:r>
              <a:rPr lang="en-US" sz="3200" dirty="0">
                <a:solidFill>
                  <a:srgbClr val="C00000"/>
                </a:solidFill>
              </a:rPr>
              <a:t/>
            </a:r>
            <a:br>
              <a:rPr lang="en-US" sz="3200" dirty="0">
                <a:solidFill>
                  <a:srgbClr val="C00000"/>
                </a:solidFill>
              </a:rPr>
            </a:br>
            <a:r>
              <a:rPr lang="en-US" sz="3200" dirty="0" err="1" smtClean="0">
                <a:solidFill>
                  <a:srgbClr val="C00000"/>
                </a:solidFill>
              </a:rPr>
              <a:t>Navsari</a:t>
            </a:r>
            <a:r>
              <a:rPr lang="en-US" sz="3200" dirty="0" smtClean="0">
                <a:solidFill>
                  <a:srgbClr val="C00000"/>
                </a:solidFill>
              </a:rPr>
              <a:t> </a:t>
            </a:r>
            <a:r>
              <a:rPr lang="en-US" sz="3200" dirty="0" smtClean="0">
                <a:solidFill>
                  <a:srgbClr val="C00000"/>
                </a:solidFill>
              </a:rPr>
              <a:t>Branch </a:t>
            </a:r>
            <a:r>
              <a:rPr lang="en-US" sz="3200" dirty="0" smtClean="0">
                <a:solidFill>
                  <a:srgbClr val="C00000"/>
                </a:solidFill>
              </a:rPr>
              <a:t>of The </a:t>
            </a:r>
            <a:r>
              <a:rPr lang="en-US" sz="3200" dirty="0">
                <a:solidFill>
                  <a:srgbClr val="C00000"/>
                </a:solidFill>
              </a:rPr>
              <a:t>WIRC </a:t>
            </a:r>
            <a:endParaRPr lang="en-US" sz="3200" dirty="0" smtClean="0">
              <a:solidFill>
                <a:srgbClr val="C00000"/>
              </a:solidFill>
            </a:endParaRPr>
          </a:p>
          <a:p>
            <a:pPr marL="0" indent="0" algn="ctr">
              <a:buNone/>
            </a:pPr>
            <a:r>
              <a:rPr lang="en-US" sz="3200" dirty="0" smtClean="0">
                <a:solidFill>
                  <a:srgbClr val="C00000"/>
                </a:solidFill>
              </a:rPr>
              <a:t>of </a:t>
            </a:r>
            <a:r>
              <a:rPr lang="en-US" sz="3200" dirty="0">
                <a:solidFill>
                  <a:srgbClr val="C00000"/>
                </a:solidFill>
              </a:rPr>
              <a:t>The Institute of Chartered Accountants of India</a:t>
            </a:r>
            <a:endParaRPr lang="en-US" sz="3200"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1</a:t>
            </a:fld>
            <a:endParaRPr lang="en-US"/>
          </a:p>
        </p:txBody>
      </p:sp>
      <p:sp>
        <p:nvSpPr>
          <p:cNvPr id="6" name="Subtitle 2"/>
          <p:cNvSpPr txBox="1">
            <a:spLocks/>
          </p:cNvSpPr>
          <p:nvPr/>
        </p:nvSpPr>
        <p:spPr>
          <a:xfrm>
            <a:off x="5179891" y="4673811"/>
            <a:ext cx="3200400" cy="1463040"/>
          </a:xfrm>
          <a:prstGeom prst="rect">
            <a:avLst/>
          </a:prstGeom>
        </p:spPr>
        <p:txBody>
          <a:bodyPr vert="horz" lIns="45720" tIns="45720" rIns="45720" bIns="45720" rtlCol="0">
            <a:normAutofit fontScale="6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smtClean="0"/>
          </a:p>
          <a:p>
            <a:r>
              <a:rPr lang="en-US" sz="3600" b="1" dirty="0" smtClean="0"/>
              <a:t>CA Hardik Chokshi </a:t>
            </a:r>
          </a:p>
          <a:p>
            <a:r>
              <a:rPr lang="en-US" dirty="0" smtClean="0"/>
              <a:t>------------------------------------------</a:t>
            </a:r>
          </a:p>
          <a:p>
            <a:r>
              <a:rPr lang="en-US" sz="3600" dirty="0" smtClean="0"/>
              <a:t>14</a:t>
            </a:r>
            <a:r>
              <a:rPr lang="en-US" sz="3600" baseline="30000" dirty="0" smtClean="0"/>
              <a:t>th</a:t>
            </a:r>
            <a:r>
              <a:rPr lang="en-US" sz="3600" dirty="0" smtClean="0"/>
              <a:t> August 2021</a:t>
            </a:r>
            <a:endParaRPr lang="en-US" sz="3600" dirty="0"/>
          </a:p>
        </p:txBody>
      </p:sp>
    </p:spTree>
    <p:extLst>
      <p:ext uri="{BB962C8B-B14F-4D97-AF65-F5344CB8AC3E}">
        <p14:creationId xmlns:p14="http://schemas.microsoft.com/office/powerpoint/2010/main" val="1000121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8180"/>
            <a:ext cx="10515600" cy="1325563"/>
          </a:xfrm>
        </p:spPr>
        <p:txBody>
          <a:bodyPr/>
          <a:lstStyle/>
          <a:p>
            <a:r>
              <a:rPr lang="en-US" dirty="0" smtClean="0">
                <a:solidFill>
                  <a:srgbClr val="0070C0"/>
                </a:solidFill>
              </a:rPr>
              <a:t>Building</a:t>
            </a:r>
            <a:r>
              <a:rPr lang="en-US" dirty="0" smtClean="0"/>
              <a:t> the IT infrastructure-</a:t>
            </a:r>
            <a:endParaRPr lang="en-US" dirty="0"/>
          </a:p>
        </p:txBody>
      </p:sp>
      <p:sp>
        <p:nvSpPr>
          <p:cNvPr id="3" name="Content Placeholder 2"/>
          <p:cNvSpPr>
            <a:spLocks noGrp="1"/>
          </p:cNvSpPr>
          <p:nvPr>
            <p:ph idx="1"/>
          </p:nvPr>
        </p:nvSpPr>
        <p:spPr/>
        <p:txBody>
          <a:bodyPr/>
          <a:lstStyle/>
          <a:p>
            <a:pPr marL="0" indent="0">
              <a:buNone/>
            </a:pPr>
            <a:r>
              <a:rPr lang="en-US" dirty="0" smtClean="0"/>
              <a:t>- Raising of Hardware standards</a:t>
            </a:r>
          </a:p>
          <a:p>
            <a:pPr marL="0" indent="0">
              <a:buNone/>
            </a:pPr>
            <a:endParaRPr lang="en-US" dirty="0" smtClean="0"/>
          </a:p>
          <a:p>
            <a:pPr marL="0" indent="0">
              <a:buNone/>
            </a:pPr>
            <a:r>
              <a:rPr lang="en-US" dirty="0" smtClean="0"/>
              <a:t>- Cloud infrastructure – SaaS models </a:t>
            </a:r>
          </a:p>
          <a:p>
            <a:pPr marL="0" indent="0">
              <a:buNone/>
            </a:pPr>
            <a:endParaRPr lang="en-US" dirty="0" smtClean="0"/>
          </a:p>
          <a:p>
            <a:pPr marL="0" indent="0">
              <a:buNone/>
            </a:pPr>
            <a:r>
              <a:rPr lang="en-US" dirty="0" smtClean="0"/>
              <a:t>- Tracking productivity remotely</a:t>
            </a:r>
          </a:p>
          <a:p>
            <a:pPr marL="0" indent="0">
              <a:buNone/>
            </a:pPr>
            <a:endParaRPr lang="en-US" dirty="0" smtClean="0"/>
          </a:p>
          <a:p>
            <a:pPr marL="0" indent="0">
              <a:buNone/>
            </a:pPr>
            <a:r>
              <a:rPr lang="en-US" dirty="0" smtClean="0"/>
              <a:t>- Employee up-skilling to use of technology </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10</a:t>
            </a:fld>
            <a:endParaRPr lang="en-US"/>
          </a:p>
        </p:txBody>
      </p:sp>
    </p:spTree>
    <p:extLst>
      <p:ext uri="{BB962C8B-B14F-4D97-AF65-F5344CB8AC3E}">
        <p14:creationId xmlns:p14="http://schemas.microsoft.com/office/powerpoint/2010/main" val="3631496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8566" y="2256526"/>
            <a:ext cx="10515600" cy="4351338"/>
          </a:xfrm>
        </p:spPr>
        <p:txBody>
          <a:bodyPr>
            <a:normAutofit/>
          </a:bodyPr>
          <a:lstStyle/>
          <a:p>
            <a:pPr marL="0" indent="0">
              <a:buNone/>
            </a:pPr>
            <a:endParaRPr lang="en-US" sz="2000" b="1" u="sng" dirty="0" smtClean="0"/>
          </a:p>
          <a:p>
            <a:pPr marL="0" indent="0">
              <a:buNone/>
            </a:pPr>
            <a:r>
              <a:rPr lang="en-US" sz="2000" b="1" dirty="0" smtClean="0"/>
              <a:t>- Digitization is a multi stage process</a:t>
            </a:r>
          </a:p>
          <a:p>
            <a:pPr marL="0" indent="0">
              <a:buNone/>
            </a:pPr>
            <a:r>
              <a:rPr lang="en-US" sz="2000" b="1" dirty="0" smtClean="0"/>
              <a:t>- Digital and paperless offices &amp; services</a:t>
            </a:r>
          </a:p>
          <a:p>
            <a:pPr marL="0" indent="0">
              <a:buNone/>
            </a:pPr>
            <a:r>
              <a:rPr lang="en-US" sz="2000" dirty="0" smtClean="0"/>
              <a:t>Automating repetitive tasks</a:t>
            </a:r>
          </a:p>
          <a:p>
            <a:pPr marL="0" indent="0">
              <a:buNone/>
            </a:pPr>
            <a:r>
              <a:rPr lang="en-US" sz="2000" dirty="0" smtClean="0"/>
              <a:t>Re-Investing in technology</a:t>
            </a:r>
          </a:p>
          <a:p>
            <a:pPr marL="0" indent="0">
              <a:buNone/>
            </a:pPr>
            <a:r>
              <a:rPr lang="en-US" sz="2000" dirty="0" smtClean="0"/>
              <a:t>Remote audit , risk and compliances, E-fraud </a:t>
            </a:r>
          </a:p>
          <a:p>
            <a:pPr marL="0" indent="0">
              <a:buNone/>
            </a:pPr>
            <a:r>
              <a:rPr lang="en-US" sz="2000" dirty="0" smtClean="0"/>
              <a:t>assessment, faceless assessments…</a:t>
            </a:r>
          </a:p>
          <a:p>
            <a:pPr marL="0" indent="0">
              <a:buNone/>
            </a:pPr>
            <a:endParaRPr lang="en-US" sz="2000" dirty="0" smtClean="0"/>
          </a:p>
          <a:p>
            <a:pPr marL="0" indent="0">
              <a:buNone/>
            </a:pPr>
            <a:endParaRPr lang="en-US" sz="2000" dirty="0" smtClean="0"/>
          </a:p>
        </p:txBody>
      </p:sp>
      <p:sp>
        <p:nvSpPr>
          <p:cNvPr id="2" name="Footer Placeholder 1"/>
          <p:cNvSpPr>
            <a:spLocks noGrp="1"/>
          </p:cNvSpPr>
          <p:nvPr>
            <p:ph type="ftr" sz="quarter" idx="11"/>
          </p:nvPr>
        </p:nvSpPr>
        <p:spPr/>
        <p:txBody>
          <a:bodyPr/>
          <a:lstStyle/>
          <a:p>
            <a:r>
              <a:rPr lang="en-US" smtClean="0"/>
              <a:t>CA Hardik Chokshi </a:t>
            </a:r>
            <a:endParaRPr lang="en-US"/>
          </a:p>
        </p:txBody>
      </p:sp>
      <p:sp>
        <p:nvSpPr>
          <p:cNvPr id="4" name="Slide Number Placeholder 3"/>
          <p:cNvSpPr>
            <a:spLocks noGrp="1"/>
          </p:cNvSpPr>
          <p:nvPr>
            <p:ph type="sldNum" sz="quarter" idx="12"/>
          </p:nvPr>
        </p:nvSpPr>
        <p:spPr/>
        <p:txBody>
          <a:bodyPr/>
          <a:lstStyle/>
          <a:p>
            <a:fld id="{758224C2-72C5-4F9C-986E-9F68CD4526A1}" type="slidenum">
              <a:rPr lang="en-US" smtClean="0"/>
              <a:t>11</a:t>
            </a:fld>
            <a:endParaRPr lang="en-US"/>
          </a:p>
        </p:txBody>
      </p:sp>
      <p:pic>
        <p:nvPicPr>
          <p:cNvPr id="2050" name="Picture 2" descr="274 Robot Robotic Arm Handshake Human Hand Stock Photos, Pictures &amp;amp;  Royalty-Free Images - i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605" y="3338566"/>
            <a:ext cx="4053176" cy="270211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133761" y="1014153"/>
            <a:ext cx="9294093" cy="1200329"/>
          </a:xfrm>
          <a:prstGeom prst="rect">
            <a:avLst/>
          </a:prstGeom>
        </p:spPr>
        <p:txBody>
          <a:bodyPr wrap="square">
            <a:spAutoFit/>
          </a:bodyPr>
          <a:lstStyle/>
          <a:p>
            <a:r>
              <a:rPr lang="en-US" sz="2400" b="1" dirty="0" smtClean="0">
                <a:solidFill>
                  <a:srgbClr val="0070C0"/>
                </a:solidFill>
              </a:rPr>
              <a:t>New normal for practicing CA </a:t>
            </a:r>
            <a:r>
              <a:rPr lang="en-US" sz="2400" b="1" dirty="0" smtClean="0"/>
              <a:t>– Having a 360 degree view of client requirements</a:t>
            </a:r>
          </a:p>
          <a:p>
            <a:endParaRPr lang="en-US" sz="2400" b="1" dirty="0"/>
          </a:p>
        </p:txBody>
      </p:sp>
      <p:sp>
        <p:nvSpPr>
          <p:cNvPr id="11" name="Rectangle 10"/>
          <p:cNvSpPr/>
          <p:nvPr/>
        </p:nvSpPr>
        <p:spPr>
          <a:xfrm>
            <a:off x="6254605" y="2542823"/>
            <a:ext cx="4975889" cy="584775"/>
          </a:xfrm>
          <a:prstGeom prst="rect">
            <a:avLst/>
          </a:prstGeom>
        </p:spPr>
        <p:txBody>
          <a:bodyPr wrap="square">
            <a:spAutoFit/>
          </a:bodyPr>
          <a:lstStyle/>
          <a:p>
            <a:r>
              <a:rPr lang="en-US" sz="3200" b="1" dirty="0" smtClean="0">
                <a:solidFill>
                  <a:srgbClr val="002060"/>
                </a:solidFill>
              </a:rPr>
              <a:t>Embracing Technology</a:t>
            </a:r>
            <a:endParaRPr lang="en-US" sz="3200" b="1" dirty="0">
              <a:solidFill>
                <a:srgbClr val="002060"/>
              </a:solidFill>
            </a:endParaRPr>
          </a:p>
        </p:txBody>
      </p:sp>
    </p:spTree>
    <p:extLst>
      <p:ext uri="{BB962C8B-B14F-4D97-AF65-F5344CB8AC3E}">
        <p14:creationId xmlns:p14="http://schemas.microsoft.com/office/powerpoint/2010/main" val="3631434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Firms - </a:t>
            </a:r>
            <a:r>
              <a:rPr lang="en-US" dirty="0" smtClean="0"/>
              <a:t>VIRTUAL v/s PHYSICAL …</a:t>
            </a:r>
            <a:endParaRPr lang="en-US" dirty="0"/>
          </a:p>
        </p:txBody>
      </p:sp>
      <p:sp>
        <p:nvSpPr>
          <p:cNvPr id="3" name="Content Placeholder 2"/>
          <p:cNvSpPr>
            <a:spLocks noGrp="1"/>
          </p:cNvSpPr>
          <p:nvPr>
            <p:ph idx="1"/>
          </p:nvPr>
        </p:nvSpPr>
        <p:spPr/>
        <p:txBody>
          <a:bodyPr/>
          <a:lstStyle/>
          <a:p>
            <a:pPr marL="0" indent="0">
              <a:buNone/>
            </a:pPr>
            <a:r>
              <a:rPr lang="en-US" sz="2400" b="1" dirty="0" smtClean="0"/>
              <a:t>Factors</a:t>
            </a:r>
            <a:r>
              <a:rPr lang="en-US" sz="2400" dirty="0" smtClean="0"/>
              <a:t>…</a:t>
            </a:r>
          </a:p>
          <a:p>
            <a:pPr marL="0" indent="0">
              <a:buNone/>
            </a:pPr>
            <a:r>
              <a:rPr lang="en-US" sz="2400" dirty="0" smtClean="0"/>
              <a:t>- Client requirements</a:t>
            </a:r>
          </a:p>
          <a:p>
            <a:pPr marL="0" indent="0">
              <a:buNone/>
            </a:pPr>
            <a:r>
              <a:rPr lang="en-US" sz="2400" dirty="0" smtClean="0"/>
              <a:t>- Local (city/town) working preferences</a:t>
            </a:r>
            <a:endParaRPr lang="en-US" sz="2400" dirty="0"/>
          </a:p>
          <a:p>
            <a:pPr marL="0" indent="0">
              <a:buNone/>
            </a:pPr>
            <a:r>
              <a:rPr lang="en-US" sz="2400" dirty="0" smtClean="0"/>
              <a:t>- Service infrastructure</a:t>
            </a:r>
          </a:p>
          <a:p>
            <a:pPr marL="0" indent="0">
              <a:buNone/>
            </a:pPr>
            <a:r>
              <a:rPr lang="en-US" sz="2400" dirty="0" smtClean="0"/>
              <a:t>- Staff availability </a:t>
            </a:r>
          </a:p>
          <a:p>
            <a:pPr marL="0" indent="0">
              <a:buNone/>
            </a:pPr>
            <a:endParaRPr lang="en-US" sz="2400" b="1" dirty="0" smtClean="0"/>
          </a:p>
          <a:p>
            <a:pPr marL="0" indent="0">
              <a:buNone/>
            </a:pPr>
            <a:r>
              <a:rPr lang="en-US" sz="2400" b="1" dirty="0" smtClean="0"/>
              <a:t>Can Hybrid working styles prevail ? Work </a:t>
            </a:r>
            <a:r>
              <a:rPr lang="en-US" sz="2400" b="1" dirty="0"/>
              <a:t>from home &amp; office </a:t>
            </a:r>
            <a:r>
              <a:rPr lang="en-US" sz="2400" b="1" dirty="0" smtClean="0"/>
              <a:t>together</a:t>
            </a:r>
          </a:p>
          <a:p>
            <a:endParaRPr lang="en-US"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12</a:t>
            </a:fld>
            <a:endParaRPr lang="en-US"/>
          </a:p>
        </p:txBody>
      </p:sp>
    </p:spTree>
    <p:extLst>
      <p:ext uri="{BB962C8B-B14F-4D97-AF65-F5344CB8AC3E}">
        <p14:creationId xmlns:p14="http://schemas.microsoft.com/office/powerpoint/2010/main" val="6375568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Presences </a:t>
            </a:r>
            <a:r>
              <a:rPr lang="en-US" dirty="0" smtClean="0"/>
              <a:t>in public domains</a:t>
            </a:r>
            <a:endParaRPr lang="en-US" dirty="0"/>
          </a:p>
        </p:txBody>
      </p:sp>
      <p:sp>
        <p:nvSpPr>
          <p:cNvPr id="3" name="Content Placeholder 2"/>
          <p:cNvSpPr>
            <a:spLocks noGrp="1"/>
          </p:cNvSpPr>
          <p:nvPr>
            <p:ph idx="1"/>
          </p:nvPr>
        </p:nvSpPr>
        <p:spPr/>
        <p:txBody>
          <a:bodyPr>
            <a:normAutofit lnSpcReduction="10000"/>
          </a:bodyPr>
          <a:lstStyle/>
          <a:p>
            <a:r>
              <a:rPr lang="en-US" dirty="0" smtClean="0"/>
              <a:t>Websites </a:t>
            </a:r>
          </a:p>
          <a:p>
            <a:pPr marL="0" indent="0">
              <a:buNone/>
            </a:pPr>
            <a:endParaRPr lang="en-US" dirty="0"/>
          </a:p>
          <a:p>
            <a:r>
              <a:rPr lang="en-US" dirty="0" smtClean="0"/>
              <a:t>Social media platforms </a:t>
            </a:r>
          </a:p>
          <a:p>
            <a:pPr marL="0" indent="0">
              <a:buNone/>
            </a:pPr>
            <a:endParaRPr lang="en-US" dirty="0" smtClean="0"/>
          </a:p>
          <a:p>
            <a:r>
              <a:rPr lang="en-US" dirty="0" smtClean="0"/>
              <a:t>Alumni networks – Students/ CA’s / Graduates etc. </a:t>
            </a:r>
          </a:p>
          <a:p>
            <a:endParaRPr lang="en-US" dirty="0" smtClean="0"/>
          </a:p>
          <a:p>
            <a:pPr marL="0" indent="0">
              <a:buNone/>
            </a:pPr>
            <a:r>
              <a:rPr lang="en-US" dirty="0" smtClean="0"/>
              <a:t>  </a:t>
            </a:r>
            <a:endParaRPr lang="en-US" dirty="0"/>
          </a:p>
          <a:p>
            <a:endParaRPr lang="en-US" dirty="0"/>
          </a:p>
          <a:p>
            <a:pPr marL="0" indent="0">
              <a:buNone/>
            </a:pPr>
            <a:r>
              <a:rPr lang="en-US" dirty="0"/>
              <a:t>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13</a:t>
            </a:fld>
            <a:endParaRPr lang="en-US"/>
          </a:p>
        </p:txBody>
      </p:sp>
    </p:spTree>
    <p:extLst>
      <p:ext uri="{BB962C8B-B14F-4D97-AF65-F5344CB8AC3E}">
        <p14:creationId xmlns:p14="http://schemas.microsoft.com/office/powerpoint/2010/main" val="1462136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r>
              <a:rPr lang="en-US" sz="4000" b="1" dirty="0" smtClean="0"/>
              <a:t/>
            </a:r>
            <a:br>
              <a:rPr lang="en-US" sz="4000" b="1" dirty="0" smtClean="0"/>
            </a:br>
            <a:endParaRPr lang="en-US" dirty="0"/>
          </a:p>
        </p:txBody>
      </p:sp>
      <p:sp>
        <p:nvSpPr>
          <p:cNvPr id="3" name="Content Placeholder 2"/>
          <p:cNvSpPr>
            <a:spLocks noGrp="1"/>
          </p:cNvSpPr>
          <p:nvPr>
            <p:ph idx="1"/>
          </p:nvPr>
        </p:nvSpPr>
        <p:spPr>
          <a:xfrm>
            <a:off x="1083821" y="1843088"/>
            <a:ext cx="5523258" cy="1955031"/>
          </a:xfrm>
        </p:spPr>
        <p:txBody>
          <a:bodyPr>
            <a:normAutofit fontScale="25000" lnSpcReduction="20000"/>
          </a:bodyPr>
          <a:lstStyle/>
          <a:p>
            <a:pPr marL="0" indent="0">
              <a:buNone/>
            </a:pPr>
            <a:endParaRPr lang="en-US" sz="4200" dirty="0" smtClean="0"/>
          </a:p>
          <a:p>
            <a:pPr marL="0" indent="0">
              <a:buNone/>
            </a:pPr>
            <a:r>
              <a:rPr lang="en-US" sz="8000" dirty="0" smtClean="0"/>
              <a:t>Localization of service</a:t>
            </a:r>
          </a:p>
          <a:p>
            <a:pPr marL="0" indent="0">
              <a:buNone/>
            </a:pPr>
            <a:endParaRPr lang="en-US" sz="8000" dirty="0" smtClean="0"/>
          </a:p>
          <a:p>
            <a:pPr marL="0" indent="0">
              <a:buNone/>
            </a:pPr>
            <a:r>
              <a:rPr lang="en-US" sz="8000" dirty="0" smtClean="0"/>
              <a:t>Supporting Local firms in tier 2 /3 cities etc. to network</a:t>
            </a:r>
          </a:p>
          <a:p>
            <a:pPr marL="0" indent="0">
              <a:buNone/>
            </a:pPr>
            <a:endParaRPr lang="en-US" sz="8000" dirty="0" smtClean="0"/>
          </a:p>
          <a:p>
            <a:pPr marL="0" indent="0">
              <a:buNone/>
            </a:pPr>
            <a:r>
              <a:rPr lang="en-US" sz="8000" dirty="0" smtClean="0"/>
              <a:t>Identifying Opportunities to work more with existing clients</a:t>
            </a:r>
          </a:p>
          <a:p>
            <a:pPr marL="0" indent="0">
              <a:buNone/>
            </a:pPr>
            <a:endParaRPr lang="en-US" sz="9600" dirty="0"/>
          </a:p>
          <a:p>
            <a:pPr marL="0" indent="0">
              <a:buNone/>
            </a:pPr>
            <a:endParaRPr lang="en-US" sz="9600" dirty="0" smtClean="0"/>
          </a:p>
          <a:p>
            <a:pPr marL="0" indent="0">
              <a:buNone/>
            </a:pPr>
            <a:endParaRPr lang="en-US" sz="16000" dirty="0" smtClean="0"/>
          </a:p>
          <a:p>
            <a:pPr marL="0" indent="0">
              <a:buNone/>
            </a:pPr>
            <a:endParaRPr lang="en-US" sz="16000" dirty="0"/>
          </a:p>
          <a:p>
            <a:pPr marL="0" indent="0">
              <a:buNone/>
            </a:pPr>
            <a:endParaRPr lang="en-US" sz="16000" dirty="0" smtClean="0"/>
          </a:p>
          <a:p>
            <a:pPr marL="0" indent="0">
              <a:buNone/>
            </a:pPr>
            <a:endParaRPr lang="en-US" sz="16000" dirty="0" smtClean="0"/>
          </a:p>
          <a:p>
            <a:pPr marL="0" indent="0">
              <a:buNone/>
            </a:pPr>
            <a:endParaRPr lang="en-US" sz="16000" dirty="0" smtClean="0"/>
          </a:p>
          <a:p>
            <a:pPr marL="0" indent="0">
              <a:buNone/>
            </a:pPr>
            <a:endParaRPr lang="en-US" sz="4200" dirty="0" smtClean="0"/>
          </a:p>
          <a:p>
            <a:pPr marL="0" indent="0">
              <a:buNone/>
            </a:pPr>
            <a:r>
              <a:rPr lang="en-US" sz="2000" dirty="0" smtClean="0"/>
              <a:t> </a:t>
            </a:r>
            <a:endParaRPr lang="en-US" sz="2000" dirty="0"/>
          </a:p>
          <a:p>
            <a:pPr marL="0" indent="0">
              <a:buNone/>
            </a:pPr>
            <a:endParaRPr lang="en-US" sz="6000" dirty="0"/>
          </a:p>
          <a:p>
            <a:pPr marL="0" indent="0">
              <a:buNone/>
            </a:pPr>
            <a:endParaRPr lang="en-US" sz="6000" dirty="0"/>
          </a:p>
        </p:txBody>
      </p:sp>
      <p:sp>
        <p:nvSpPr>
          <p:cNvPr id="2" name="Footer Placeholder 1"/>
          <p:cNvSpPr>
            <a:spLocks noGrp="1"/>
          </p:cNvSpPr>
          <p:nvPr>
            <p:ph type="ftr" sz="quarter" idx="11"/>
          </p:nvPr>
        </p:nvSpPr>
        <p:spPr/>
        <p:txBody>
          <a:bodyPr/>
          <a:lstStyle/>
          <a:p>
            <a:r>
              <a:rPr lang="en-US" smtClean="0"/>
              <a:t>CA Hardik Chokshi </a:t>
            </a:r>
            <a:endParaRPr lang="en-US"/>
          </a:p>
        </p:txBody>
      </p:sp>
      <p:sp>
        <p:nvSpPr>
          <p:cNvPr id="4" name="Slide Number Placeholder 3"/>
          <p:cNvSpPr>
            <a:spLocks noGrp="1"/>
          </p:cNvSpPr>
          <p:nvPr>
            <p:ph type="sldNum" sz="quarter" idx="12"/>
          </p:nvPr>
        </p:nvSpPr>
        <p:spPr/>
        <p:txBody>
          <a:bodyPr/>
          <a:lstStyle/>
          <a:p>
            <a:fld id="{758224C2-72C5-4F9C-986E-9F68CD4526A1}" type="slidenum">
              <a:rPr lang="en-US" smtClean="0"/>
              <a:t>14</a:t>
            </a:fld>
            <a:endParaRPr lang="en-US"/>
          </a:p>
        </p:txBody>
      </p:sp>
      <p:pic>
        <p:nvPicPr>
          <p:cNvPr id="1026" name="Picture 2" descr="Oliver @ NO LABEL Studios – 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7314" y="1615405"/>
            <a:ext cx="3546571" cy="2711062"/>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rgbClr val="0070C0"/>
                </a:solidFill>
              </a:rPr>
              <a:t>Advocating Make In India…</a:t>
            </a:r>
            <a:endParaRPr lang="en-US" dirty="0"/>
          </a:p>
        </p:txBody>
      </p:sp>
    </p:spTree>
    <p:extLst>
      <p:ext uri="{BB962C8B-B14F-4D97-AF65-F5344CB8AC3E}">
        <p14:creationId xmlns:p14="http://schemas.microsoft.com/office/powerpoint/2010/main" val="145818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smtClean="0">
                <a:solidFill>
                  <a:srgbClr val="0070C0"/>
                </a:solidFill>
              </a:rPr>
              <a:t>Capacity </a:t>
            </a:r>
            <a:r>
              <a:rPr lang="en-US" dirty="0" smtClean="0"/>
              <a:t>building  </a:t>
            </a:r>
            <a:endParaRPr lang="en-US" dirty="0"/>
          </a:p>
        </p:txBody>
      </p:sp>
      <p:sp>
        <p:nvSpPr>
          <p:cNvPr id="3" name="Content Placeholder 2"/>
          <p:cNvSpPr>
            <a:spLocks noGrp="1"/>
          </p:cNvSpPr>
          <p:nvPr>
            <p:ph idx="1"/>
          </p:nvPr>
        </p:nvSpPr>
        <p:spPr>
          <a:xfrm>
            <a:off x="1004454" y="957406"/>
            <a:ext cx="10515600" cy="4351338"/>
          </a:xfrm>
        </p:spPr>
        <p:txBody>
          <a:bodyPr>
            <a:normAutofit lnSpcReduction="10000"/>
          </a:bodyPr>
          <a:lstStyle/>
          <a:p>
            <a:pPr marL="0" indent="0">
              <a:buNone/>
            </a:pPr>
            <a:endParaRPr lang="en-US" sz="6000" dirty="0"/>
          </a:p>
          <a:p>
            <a:pPr marL="0" indent="0">
              <a:buNone/>
            </a:pPr>
            <a:endParaRPr lang="en-US" sz="2000" dirty="0" smtClean="0"/>
          </a:p>
          <a:p>
            <a:pPr marL="0" indent="0">
              <a:buNone/>
            </a:pPr>
            <a:r>
              <a:rPr lang="en-US" sz="2000" dirty="0" smtClean="0"/>
              <a:t>Empowering Indian firms ….</a:t>
            </a:r>
            <a:endParaRPr lang="en-US" sz="2000" dirty="0"/>
          </a:p>
          <a:p>
            <a:pPr marL="0" indent="0">
              <a:buNone/>
            </a:pPr>
            <a:endParaRPr lang="en-US" sz="2000" dirty="0" smtClean="0"/>
          </a:p>
          <a:p>
            <a:pPr marL="0" indent="0">
              <a:buNone/>
            </a:pPr>
            <a:r>
              <a:rPr lang="en-US" sz="2000" dirty="0" smtClean="0"/>
              <a:t>ICAI has Enabled options...</a:t>
            </a:r>
          </a:p>
          <a:p>
            <a:pPr marL="0" indent="0">
              <a:buNone/>
            </a:pPr>
            <a:r>
              <a:rPr lang="en-US" sz="2000" dirty="0" smtClean="0"/>
              <a:t>- Networking </a:t>
            </a:r>
          </a:p>
          <a:p>
            <a:pPr marL="0" indent="0">
              <a:buNone/>
            </a:pPr>
            <a:r>
              <a:rPr lang="en-US" sz="2000" dirty="0" smtClean="0"/>
              <a:t>- Multi disciplinary firms  </a:t>
            </a:r>
          </a:p>
          <a:p>
            <a:pPr marL="0" indent="0">
              <a:buNone/>
            </a:pPr>
            <a:r>
              <a:rPr lang="en-US" sz="2000" dirty="0" smtClean="0"/>
              <a:t>- Corporate Structure.</a:t>
            </a:r>
          </a:p>
          <a:p>
            <a:pPr marL="0" indent="0">
              <a:buNone/>
            </a:pPr>
            <a:r>
              <a:rPr lang="en-US" sz="2000" dirty="0" smtClean="0"/>
              <a:t>- Formation of LLP  </a:t>
            </a:r>
          </a:p>
          <a:p>
            <a:pPr marL="0" indent="0">
              <a:buNone/>
            </a:pPr>
            <a:r>
              <a:rPr lang="en-US" sz="2000" dirty="0" smtClean="0"/>
              <a:t>- Merger </a:t>
            </a:r>
          </a:p>
        </p:txBody>
      </p:sp>
      <p:sp>
        <p:nvSpPr>
          <p:cNvPr id="2" name="Footer Placeholder 1"/>
          <p:cNvSpPr>
            <a:spLocks noGrp="1"/>
          </p:cNvSpPr>
          <p:nvPr>
            <p:ph type="ftr" sz="quarter" idx="11"/>
          </p:nvPr>
        </p:nvSpPr>
        <p:spPr/>
        <p:txBody>
          <a:bodyPr/>
          <a:lstStyle/>
          <a:p>
            <a:r>
              <a:rPr lang="en-US" smtClean="0"/>
              <a:t>CA Hardik Chokshi </a:t>
            </a:r>
            <a:endParaRPr lang="en-US"/>
          </a:p>
        </p:txBody>
      </p:sp>
      <p:sp>
        <p:nvSpPr>
          <p:cNvPr id="4" name="Slide Number Placeholder 3"/>
          <p:cNvSpPr>
            <a:spLocks noGrp="1"/>
          </p:cNvSpPr>
          <p:nvPr>
            <p:ph type="sldNum" sz="quarter" idx="12"/>
          </p:nvPr>
        </p:nvSpPr>
        <p:spPr/>
        <p:txBody>
          <a:bodyPr/>
          <a:lstStyle/>
          <a:p>
            <a:fld id="{758224C2-72C5-4F9C-986E-9F68CD4526A1}" type="slidenum">
              <a:rPr lang="en-US" smtClean="0"/>
              <a:t>15</a:t>
            </a:fld>
            <a:endParaRPr lang="en-US"/>
          </a:p>
        </p:txBody>
      </p:sp>
    </p:spTree>
    <p:extLst>
      <p:ext uri="{BB962C8B-B14F-4D97-AF65-F5344CB8AC3E}">
        <p14:creationId xmlns:p14="http://schemas.microsoft.com/office/powerpoint/2010/main" val="217591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smtClean="0">
                <a:solidFill>
                  <a:srgbClr val="0070C0"/>
                </a:solidFill>
              </a:rPr>
              <a:t>Endeavoring </a:t>
            </a:r>
            <a:r>
              <a:rPr lang="en-US" dirty="0" smtClean="0"/>
              <a:t>Global Reach..</a:t>
            </a:r>
            <a:endParaRPr lang="en-US"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16</a:t>
            </a:fld>
            <a:endParaRPr lang="en-US"/>
          </a:p>
        </p:txBody>
      </p:sp>
      <p:pic>
        <p:nvPicPr>
          <p:cNvPr id="6" name="Picture 2" descr="5 Glorious Heritage Film Theatres In Mumbai That You Can Still Visit |  Verve Magaz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0327" y="2193108"/>
            <a:ext cx="5809673" cy="387311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2863273" y="5036234"/>
            <a:ext cx="6096000" cy="646331"/>
          </a:xfrm>
          <a:prstGeom prst="rect">
            <a:avLst/>
          </a:prstGeom>
        </p:spPr>
        <p:txBody>
          <a:bodyPr>
            <a:spAutoFit/>
          </a:bodyPr>
          <a:lstStyle/>
          <a:p>
            <a:r>
              <a:rPr lang="en-US" b="1" dirty="0">
                <a:solidFill>
                  <a:schemeClr val="bg2"/>
                </a:solidFill>
              </a:rPr>
              <a:t>The whole world is my stage… </a:t>
            </a:r>
          </a:p>
          <a:p>
            <a:r>
              <a:rPr lang="en-US" b="1" dirty="0">
                <a:solidFill>
                  <a:schemeClr val="bg2"/>
                </a:solidFill>
              </a:rPr>
              <a:t>Develop Practice with a global perspective</a:t>
            </a:r>
          </a:p>
        </p:txBody>
      </p:sp>
      <p:sp>
        <p:nvSpPr>
          <p:cNvPr id="9" name="Title 1"/>
          <p:cNvSpPr txBox="1">
            <a:spLocks/>
          </p:cNvSpPr>
          <p:nvPr/>
        </p:nvSpPr>
        <p:spPr>
          <a:xfrm>
            <a:off x="7957128" y="877455"/>
            <a:ext cx="3872345" cy="2986019"/>
          </a:xfrm>
          <a:prstGeom prst="rect">
            <a:avLst/>
          </a:prstGeom>
          <a:solidFill>
            <a:schemeClr val="accent2"/>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sz="2000" dirty="0" smtClean="0"/>
              <a:t>Examples…</a:t>
            </a:r>
          </a:p>
          <a:p>
            <a:pPr marL="457200" indent="-457200">
              <a:buFont typeface="Arial" panose="020B0604020202020204" pitchFamily="34" charset="0"/>
              <a:buChar char="•"/>
            </a:pPr>
            <a:r>
              <a:rPr lang="en-US" sz="2000" dirty="0" smtClean="0"/>
              <a:t>Outsourcing –Tax /audit support</a:t>
            </a:r>
          </a:p>
          <a:p>
            <a:pPr marL="457200" indent="-457200">
              <a:buFont typeface="Arial" panose="020B0604020202020204" pitchFamily="34" charset="0"/>
              <a:buChar char="•"/>
            </a:pPr>
            <a:r>
              <a:rPr lang="en-US" sz="2000" dirty="0" smtClean="0"/>
              <a:t>Data Analytics</a:t>
            </a:r>
          </a:p>
          <a:p>
            <a:pPr marL="457200" indent="-457200">
              <a:buFont typeface="Arial" panose="020B0604020202020204" pitchFamily="34" charset="0"/>
              <a:buChar char="•"/>
            </a:pPr>
            <a:r>
              <a:rPr lang="en-US" sz="2000" dirty="0" smtClean="0"/>
              <a:t>Forensics accounting /forensic audit</a:t>
            </a:r>
          </a:p>
          <a:p>
            <a:pPr marL="457200" indent="-457200">
              <a:buFont typeface="Arial" panose="020B0604020202020204" pitchFamily="34" charset="0"/>
              <a:buChar char="•"/>
            </a:pPr>
            <a:r>
              <a:rPr lang="en-US" sz="2000" dirty="0" smtClean="0"/>
              <a:t>Supporting GAAP translations</a:t>
            </a:r>
          </a:p>
          <a:p>
            <a:pPr marL="457200" indent="-457200">
              <a:buFont typeface="Arial" panose="020B0604020202020204" pitchFamily="34" charset="0"/>
              <a:buChar char="•"/>
            </a:pPr>
            <a:r>
              <a:rPr lang="en-US" sz="2000" dirty="0" smtClean="0"/>
              <a:t>Supporting </a:t>
            </a:r>
            <a:r>
              <a:rPr lang="en-US" sz="2000" dirty="0" err="1" smtClean="0"/>
              <a:t>indian</a:t>
            </a:r>
            <a:r>
              <a:rPr lang="en-US" sz="2000" dirty="0" smtClean="0"/>
              <a:t> cos. for Local compliances </a:t>
            </a:r>
          </a:p>
          <a:p>
            <a:pPr marL="457200" indent="-457200">
              <a:buFont typeface="Arial" panose="020B0604020202020204" pitchFamily="34" charset="0"/>
              <a:buChar char="•"/>
            </a:pPr>
            <a:r>
              <a:rPr lang="en-US" sz="2000" dirty="0" smtClean="0"/>
              <a:t>co-sourcing, </a:t>
            </a:r>
            <a:r>
              <a:rPr lang="en-US" sz="2000" dirty="0" err="1" smtClean="0"/>
              <a:t>cfo</a:t>
            </a:r>
            <a:r>
              <a:rPr lang="en-US" sz="2000" dirty="0" smtClean="0"/>
              <a:t> service</a:t>
            </a:r>
          </a:p>
          <a:p>
            <a:endParaRPr lang="en-US" sz="2400" dirty="0" smtClean="0"/>
          </a:p>
        </p:txBody>
      </p:sp>
      <p:sp>
        <p:nvSpPr>
          <p:cNvPr id="10" name="Title 1"/>
          <p:cNvSpPr txBox="1">
            <a:spLocks/>
          </p:cNvSpPr>
          <p:nvPr/>
        </p:nvSpPr>
        <p:spPr>
          <a:xfrm>
            <a:off x="7957128" y="3945438"/>
            <a:ext cx="3872345" cy="2593474"/>
          </a:xfrm>
          <a:prstGeom prst="rect">
            <a:avLst/>
          </a:prstGeom>
          <a:solidFill>
            <a:srgbClr val="FFFF00"/>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sz="2000" dirty="0" smtClean="0"/>
              <a:t>Opportunities to work together…</a:t>
            </a:r>
          </a:p>
          <a:p>
            <a:pPr marL="457200" indent="-457200">
              <a:buFont typeface="Arial" panose="020B0604020202020204" pitchFamily="34" charset="0"/>
              <a:buChar char="•"/>
            </a:pPr>
            <a:r>
              <a:rPr lang="en-US" sz="2000" dirty="0" smtClean="0"/>
              <a:t>Networking within </a:t>
            </a:r>
            <a:r>
              <a:rPr lang="en-US" sz="2000" dirty="0" err="1" smtClean="0"/>
              <a:t>icai</a:t>
            </a:r>
            <a:r>
              <a:rPr lang="en-US" sz="2000" dirty="0" smtClean="0"/>
              <a:t> guidelines</a:t>
            </a:r>
          </a:p>
          <a:p>
            <a:pPr marL="457200" indent="-457200">
              <a:buFont typeface="Arial" panose="020B0604020202020204" pitchFamily="34" charset="0"/>
              <a:buChar char="•"/>
            </a:pPr>
            <a:r>
              <a:rPr lang="en-US" sz="2000" dirty="0" smtClean="0"/>
              <a:t>Local firms outside </a:t>
            </a:r>
            <a:r>
              <a:rPr lang="en-US" sz="2000" dirty="0" err="1" smtClean="0"/>
              <a:t>india</a:t>
            </a:r>
            <a:r>
              <a:rPr lang="en-US" sz="2000" dirty="0" smtClean="0"/>
              <a:t> </a:t>
            </a:r>
          </a:p>
          <a:p>
            <a:endParaRPr lang="en-US" sz="2400" dirty="0" smtClean="0"/>
          </a:p>
        </p:txBody>
      </p:sp>
    </p:spTree>
    <p:extLst>
      <p:ext uri="{BB962C8B-B14F-4D97-AF65-F5344CB8AC3E}">
        <p14:creationId xmlns:p14="http://schemas.microsoft.com/office/powerpoint/2010/main" val="42564206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272" y="222611"/>
            <a:ext cx="10515600" cy="4351338"/>
          </a:xfrm>
        </p:spPr>
        <p:txBody>
          <a:bodyPr>
            <a:normAutofit/>
          </a:bodyPr>
          <a:lstStyle/>
          <a:p>
            <a:pPr marL="0" indent="0">
              <a:buNone/>
            </a:pPr>
            <a:endParaRPr lang="en-US" sz="6000" dirty="0"/>
          </a:p>
          <a:p>
            <a:pPr marL="0" indent="0">
              <a:buNone/>
            </a:pPr>
            <a:r>
              <a:rPr lang="en-US" sz="6000" dirty="0" smtClean="0"/>
              <a:t>Mentoring / Fellowship</a:t>
            </a:r>
          </a:p>
          <a:p>
            <a:pPr marL="0" indent="0">
              <a:buNone/>
            </a:pPr>
            <a:endParaRPr lang="en-US" sz="2000" b="1" dirty="0" smtClean="0"/>
          </a:p>
          <a:p>
            <a:pPr marL="0" indent="0">
              <a:buNone/>
            </a:pPr>
            <a:r>
              <a:rPr lang="en-US" sz="2000" b="1" dirty="0" smtClean="0"/>
              <a:t>Promoting young firms/students</a:t>
            </a:r>
          </a:p>
          <a:p>
            <a:pPr marL="0" indent="0">
              <a:buNone/>
            </a:pPr>
            <a:r>
              <a:rPr lang="en-US" sz="2000" b="1" dirty="0" smtClean="0"/>
              <a:t>Outreaching Members</a:t>
            </a:r>
          </a:p>
          <a:p>
            <a:pPr marL="0" indent="0">
              <a:buNone/>
            </a:pPr>
            <a:endParaRPr lang="en-US" sz="2000" b="1" dirty="0"/>
          </a:p>
        </p:txBody>
      </p:sp>
      <p:sp>
        <p:nvSpPr>
          <p:cNvPr id="2" name="Footer Placeholder 1"/>
          <p:cNvSpPr>
            <a:spLocks noGrp="1"/>
          </p:cNvSpPr>
          <p:nvPr>
            <p:ph type="ftr" sz="quarter" idx="11"/>
          </p:nvPr>
        </p:nvSpPr>
        <p:spPr/>
        <p:txBody>
          <a:bodyPr/>
          <a:lstStyle/>
          <a:p>
            <a:r>
              <a:rPr lang="en-US" dirty="0" smtClean="0"/>
              <a:t>CA Hardik Chokshi </a:t>
            </a:r>
            <a:endParaRPr lang="en-US" dirty="0"/>
          </a:p>
        </p:txBody>
      </p:sp>
      <p:sp>
        <p:nvSpPr>
          <p:cNvPr id="4" name="Slide Number Placeholder 3"/>
          <p:cNvSpPr>
            <a:spLocks noGrp="1"/>
          </p:cNvSpPr>
          <p:nvPr>
            <p:ph type="sldNum" sz="quarter" idx="12"/>
          </p:nvPr>
        </p:nvSpPr>
        <p:spPr/>
        <p:txBody>
          <a:bodyPr/>
          <a:lstStyle/>
          <a:p>
            <a:fld id="{758224C2-72C5-4F9C-986E-9F68CD4526A1}" type="slidenum">
              <a:rPr lang="en-US" smtClean="0"/>
              <a:t>17</a:t>
            </a:fld>
            <a:endParaRPr lang="en-US"/>
          </a:p>
        </p:txBody>
      </p:sp>
      <p:pic>
        <p:nvPicPr>
          <p:cNvPr id="5" name="Picture 2" descr="&quot;We Move Ahead. Together&quot;: Virat Kohlis Tweet After WTC Final Defea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2312" y="2401455"/>
            <a:ext cx="3599305" cy="270171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8001000" y="2056179"/>
            <a:ext cx="3987800" cy="3046988"/>
          </a:xfrm>
          <a:prstGeom prst="rect">
            <a:avLst/>
          </a:prstGeom>
        </p:spPr>
        <p:txBody>
          <a:bodyPr wrap="square">
            <a:spAutoFit/>
          </a:bodyPr>
          <a:lstStyle/>
          <a:p>
            <a:r>
              <a:rPr lang="en-US" sz="3200" i="1" dirty="0">
                <a:latin typeface="Inter"/>
              </a:rPr>
              <a:t>"We Move Ahead. </a:t>
            </a:r>
            <a:r>
              <a:rPr lang="en-US" sz="3200" i="1" dirty="0" smtClean="0">
                <a:latin typeface="Inter"/>
              </a:rPr>
              <a:t>Together”</a:t>
            </a:r>
          </a:p>
          <a:p>
            <a:r>
              <a:rPr lang="en-US" sz="3200" i="1" dirty="0" smtClean="0">
                <a:latin typeface="Inter"/>
              </a:rPr>
              <a:t>-</a:t>
            </a:r>
            <a:r>
              <a:rPr lang="en-US" sz="3200" dirty="0" smtClean="0">
                <a:latin typeface="Inter"/>
              </a:rPr>
              <a:t> </a:t>
            </a:r>
            <a:r>
              <a:rPr lang="en-US" sz="3200" dirty="0" err="1">
                <a:latin typeface="Inter"/>
              </a:rPr>
              <a:t>Virat</a:t>
            </a:r>
            <a:r>
              <a:rPr lang="en-US" sz="3200" dirty="0">
                <a:latin typeface="Inter"/>
              </a:rPr>
              <a:t> </a:t>
            </a:r>
            <a:r>
              <a:rPr lang="en-US" sz="3200" dirty="0" err="1">
                <a:latin typeface="Inter"/>
              </a:rPr>
              <a:t>Kohli's</a:t>
            </a:r>
            <a:r>
              <a:rPr lang="en-US" sz="3200" dirty="0">
                <a:latin typeface="Inter"/>
              </a:rPr>
              <a:t> </a:t>
            </a:r>
            <a:r>
              <a:rPr lang="en-US" sz="3200" dirty="0" smtClean="0">
                <a:latin typeface="Inter"/>
              </a:rPr>
              <a:t>Tweet </a:t>
            </a:r>
          </a:p>
          <a:p>
            <a:r>
              <a:rPr lang="en-US" sz="3200" dirty="0" smtClean="0">
                <a:latin typeface="Inter"/>
              </a:rPr>
              <a:t>after defeat in World Test championship Final 2021. </a:t>
            </a:r>
            <a:endParaRPr lang="en-US" sz="3200" i="0" dirty="0">
              <a:effectLst/>
              <a:latin typeface="Inter"/>
            </a:endParaRPr>
          </a:p>
        </p:txBody>
      </p:sp>
    </p:spTree>
    <p:extLst>
      <p:ext uri="{BB962C8B-B14F-4D97-AF65-F5344CB8AC3E}">
        <p14:creationId xmlns:p14="http://schemas.microsoft.com/office/powerpoint/2010/main" val="38030271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Networking</a:t>
            </a:r>
            <a:r>
              <a:rPr lang="en-US" dirty="0" smtClean="0"/>
              <a:t> guidelines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21873276"/>
              </p:ext>
            </p:extLst>
          </p:nvPr>
        </p:nvGraphicFramePr>
        <p:xfrm>
          <a:off x="1838037" y="1848643"/>
          <a:ext cx="8857672" cy="3554629"/>
        </p:xfrm>
        <a:graphic>
          <a:graphicData uri="http://schemas.openxmlformats.org/drawingml/2006/table">
            <a:tbl>
              <a:tblPr firstRow="1" firstCol="1" bandRow="1">
                <a:tableStyleId>{5C22544A-7EE6-4342-B048-85BDC9FD1C3A}</a:tableStyleId>
              </a:tblPr>
              <a:tblGrid>
                <a:gridCol w="2087947">
                  <a:extLst>
                    <a:ext uri="{9D8B030D-6E8A-4147-A177-3AD203B41FA5}">
                      <a16:colId xmlns:a16="http://schemas.microsoft.com/office/drawing/2014/main" val="1150267033"/>
                    </a:ext>
                  </a:extLst>
                </a:gridCol>
                <a:gridCol w="2295416">
                  <a:extLst>
                    <a:ext uri="{9D8B030D-6E8A-4147-A177-3AD203B41FA5}">
                      <a16:colId xmlns:a16="http://schemas.microsoft.com/office/drawing/2014/main" val="1737924732"/>
                    </a:ext>
                  </a:extLst>
                </a:gridCol>
                <a:gridCol w="2318152">
                  <a:extLst>
                    <a:ext uri="{9D8B030D-6E8A-4147-A177-3AD203B41FA5}">
                      <a16:colId xmlns:a16="http://schemas.microsoft.com/office/drawing/2014/main" val="2525228019"/>
                    </a:ext>
                  </a:extLst>
                </a:gridCol>
                <a:gridCol w="2156157">
                  <a:extLst>
                    <a:ext uri="{9D8B030D-6E8A-4147-A177-3AD203B41FA5}">
                      <a16:colId xmlns:a16="http://schemas.microsoft.com/office/drawing/2014/main" val="520700459"/>
                    </a:ext>
                  </a:extLst>
                </a:gridCol>
              </a:tblGrid>
              <a:tr h="187086">
                <a:tc>
                  <a:txBody>
                    <a:bodyPr/>
                    <a:lstStyle/>
                    <a:p>
                      <a:pPr>
                        <a:lnSpc>
                          <a:spcPct val="107000"/>
                        </a:lnSpc>
                        <a:spcAft>
                          <a:spcPts val="0"/>
                        </a:spcAft>
                      </a:pPr>
                      <a:r>
                        <a:rPr lang="en-US" sz="1100" dirty="0">
                          <a:solidFill>
                            <a:schemeClr val="tx1"/>
                          </a:solidFill>
                          <a:effectLst/>
                        </a:rPr>
                        <a:t>Key differentiators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Alliance</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Network</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4056004"/>
                  </a:ext>
                </a:extLst>
              </a:tr>
              <a:tr h="187086">
                <a:tc>
                  <a:txBody>
                    <a:bodyPr/>
                    <a:lstStyle/>
                    <a:p>
                      <a:pPr>
                        <a:lnSpc>
                          <a:spcPct val="107000"/>
                        </a:lnSpc>
                        <a:spcAft>
                          <a:spcPts val="0"/>
                        </a:spcAft>
                      </a:pPr>
                      <a:r>
                        <a:rPr lang="en-US" sz="11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B1</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B2</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1470914"/>
                  </a:ext>
                </a:extLst>
              </a:tr>
              <a:tr h="561257">
                <a:tc>
                  <a:txBody>
                    <a:bodyPr/>
                    <a:lstStyle/>
                    <a:p>
                      <a:pPr>
                        <a:lnSpc>
                          <a:spcPct val="107000"/>
                        </a:lnSpc>
                        <a:spcAft>
                          <a:spcPts val="0"/>
                        </a:spcAft>
                      </a:pPr>
                      <a:r>
                        <a:rPr lang="en-US" sz="1100" dirty="0">
                          <a:solidFill>
                            <a:schemeClr val="tx1"/>
                          </a:solidFill>
                          <a:effectLst/>
                        </a:rPr>
                        <a:t>Structure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Firms form an alliance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Networking in existing model and firms practice in individual names</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Network of firms with a lead firm acting on behalf of constituent of firms</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7152541"/>
                  </a:ext>
                </a:extLst>
              </a:tr>
              <a:tr h="374171">
                <a:tc>
                  <a:txBody>
                    <a:bodyPr/>
                    <a:lstStyle/>
                    <a:p>
                      <a:pPr>
                        <a:lnSpc>
                          <a:spcPct val="107000"/>
                        </a:lnSpc>
                        <a:spcAft>
                          <a:spcPts val="0"/>
                        </a:spcAft>
                      </a:pPr>
                      <a:r>
                        <a:rPr lang="en-US" sz="1100" dirty="0">
                          <a:solidFill>
                            <a:schemeClr val="tx1"/>
                          </a:solidFill>
                          <a:effectLst/>
                        </a:rPr>
                        <a:t>Network name</a:t>
                      </a:r>
                    </a:p>
                    <a:p>
                      <a:pPr>
                        <a:lnSpc>
                          <a:spcPct val="107000"/>
                        </a:lnSpc>
                        <a:spcAft>
                          <a:spcPts val="0"/>
                        </a:spcAft>
                      </a:pPr>
                      <a:r>
                        <a:rPr lang="en-US" sz="1100" dirty="0">
                          <a:solidFill>
                            <a:schemeClr val="tx1"/>
                          </a:solidFill>
                          <a:effectLst/>
                        </a:rPr>
                        <a:t>(</a:t>
                      </a:r>
                      <a:r>
                        <a:rPr lang="en-US" sz="1100" dirty="0" err="1">
                          <a:solidFill>
                            <a:schemeClr val="tx1"/>
                          </a:solidFill>
                          <a:effectLst/>
                        </a:rPr>
                        <a:t>eg</a:t>
                      </a:r>
                      <a:r>
                        <a:rPr lang="en-US" sz="1100" dirty="0">
                          <a:solidFill>
                            <a:schemeClr val="tx1"/>
                          </a:solidFill>
                          <a:effectLst/>
                        </a:rPr>
                        <a:t>. 3 firms A, B, C)</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ABC &amp; Alliance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ABC Network</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A &amp; affiliate (where A is lead firm)</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8901675"/>
                  </a:ext>
                </a:extLst>
              </a:tr>
              <a:tr h="374171">
                <a:tc>
                  <a:txBody>
                    <a:bodyPr/>
                    <a:lstStyle/>
                    <a:p>
                      <a:pPr>
                        <a:lnSpc>
                          <a:spcPct val="107000"/>
                        </a:lnSpc>
                        <a:spcAft>
                          <a:spcPts val="0"/>
                        </a:spcAft>
                      </a:pPr>
                      <a:r>
                        <a:rPr lang="en-US" sz="1100" dirty="0">
                          <a:solidFill>
                            <a:schemeClr val="tx1"/>
                          </a:solidFill>
                          <a:effectLst/>
                        </a:rPr>
                        <a:t>Branding of name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Display of alliance in professional stationary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Display of network in professional stationary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Display of alliance in professional stationary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5221797"/>
                  </a:ext>
                </a:extLst>
              </a:tr>
              <a:tr h="187086">
                <a:tc>
                  <a:txBody>
                    <a:bodyPr/>
                    <a:lstStyle/>
                    <a:p>
                      <a:pPr>
                        <a:lnSpc>
                          <a:spcPct val="107000"/>
                        </a:lnSpc>
                        <a:spcAft>
                          <a:spcPts val="0"/>
                        </a:spcAft>
                      </a:pPr>
                      <a:r>
                        <a:rPr lang="en-US" sz="1100" dirty="0">
                          <a:solidFill>
                            <a:schemeClr val="tx1"/>
                          </a:solidFill>
                          <a:effectLst/>
                        </a:rPr>
                        <a:t>Registration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Alliance no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Network no.</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Network no.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1731616"/>
                  </a:ext>
                </a:extLst>
              </a:tr>
              <a:tr h="187086">
                <a:tc>
                  <a:txBody>
                    <a:bodyPr/>
                    <a:lstStyle/>
                    <a:p>
                      <a:pPr>
                        <a:lnSpc>
                          <a:spcPct val="107000"/>
                        </a:lnSpc>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8182224"/>
                  </a:ext>
                </a:extLst>
              </a:tr>
              <a:tr h="935429">
                <a:tc>
                  <a:txBody>
                    <a:bodyPr/>
                    <a:lstStyle/>
                    <a:p>
                      <a:pPr>
                        <a:lnSpc>
                          <a:spcPct val="107000"/>
                        </a:lnSpc>
                        <a:spcAft>
                          <a:spcPts val="0"/>
                        </a:spcAft>
                      </a:pPr>
                      <a:r>
                        <a:rPr lang="en-US" sz="1100" dirty="0">
                          <a:solidFill>
                            <a:schemeClr val="tx1"/>
                          </a:solidFill>
                          <a:effectLst/>
                        </a:rPr>
                        <a:t>Empanelment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All firms can separately apply for audit services in individual name subject to independence  (</a:t>
                      </a:r>
                      <a:r>
                        <a:rPr lang="en-US" sz="1100" dirty="0" err="1">
                          <a:solidFill>
                            <a:schemeClr val="tx1"/>
                          </a:solidFill>
                          <a:effectLst/>
                        </a:rPr>
                        <a:t>eg</a:t>
                      </a:r>
                      <a:r>
                        <a:rPr lang="en-US" sz="1100" dirty="0">
                          <a:solidFill>
                            <a:schemeClr val="tx1"/>
                          </a:solidFill>
                          <a:effectLst/>
                        </a:rPr>
                        <a:t>. statutory v/s internal, audit v/s non audit)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All firms can separately apply for audit services in individual name subject to independence  (</a:t>
                      </a:r>
                      <a:r>
                        <a:rPr lang="en-US" sz="1100" dirty="0" err="1">
                          <a:solidFill>
                            <a:schemeClr val="tx1"/>
                          </a:solidFill>
                          <a:effectLst/>
                        </a:rPr>
                        <a:t>eg</a:t>
                      </a:r>
                      <a:r>
                        <a:rPr lang="en-US" sz="1100" dirty="0">
                          <a:solidFill>
                            <a:schemeClr val="tx1"/>
                          </a:solidFill>
                          <a:effectLst/>
                        </a:rPr>
                        <a:t>. statutory v/s internal, audit v/s non audit)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Lead firm to apply, other firms in network cannot apply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9756288"/>
                  </a:ext>
                </a:extLst>
              </a:tr>
              <a:tr h="561257">
                <a:tc>
                  <a:txBody>
                    <a:bodyPr/>
                    <a:lstStyle/>
                    <a:p>
                      <a:pPr>
                        <a:lnSpc>
                          <a:spcPct val="107000"/>
                        </a:lnSpc>
                        <a:spcAft>
                          <a:spcPts val="0"/>
                        </a:spcAft>
                      </a:pPr>
                      <a:r>
                        <a:rPr lang="en-US" sz="1100" dirty="0">
                          <a:solidFill>
                            <a:schemeClr val="tx1"/>
                          </a:solidFill>
                          <a:effectLst/>
                        </a:rPr>
                        <a:t>Independence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Alliance firms can have best practices , but not bound by each firm</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a:solidFill>
                            <a:schemeClr val="tx1"/>
                          </a:solidFill>
                          <a:effectLst/>
                        </a:rPr>
                        <a:t>Firms bound by internal integration agreement, Network decision final on all firms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dirty="0">
                          <a:solidFill>
                            <a:schemeClr val="tx1"/>
                          </a:solidFill>
                          <a:effectLst/>
                        </a:rPr>
                        <a:t>Firms bound by internal integration agreement, One firm is identified as lead firm</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9454639"/>
                  </a:ext>
                </a:extLst>
              </a:tr>
            </a:tbl>
          </a:graphicData>
        </a:graphic>
      </p:graphicFrame>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18</a:t>
            </a:fld>
            <a:endParaRPr lang="en-US"/>
          </a:p>
        </p:txBody>
      </p:sp>
    </p:spTree>
    <p:extLst>
      <p:ext uri="{BB962C8B-B14F-4D97-AF65-F5344CB8AC3E}">
        <p14:creationId xmlns:p14="http://schemas.microsoft.com/office/powerpoint/2010/main" val="26583589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Working together </a:t>
            </a:r>
            <a:r>
              <a:rPr lang="en-US" dirty="0" smtClean="0"/>
              <a:t>…joint pan India audits…</a:t>
            </a:r>
            <a:br>
              <a:rPr lang="en-US" dirty="0" smtClean="0"/>
            </a:br>
            <a:r>
              <a:rPr lang="en-US" dirty="0" err="1" smtClean="0"/>
              <a:t>eg</a:t>
            </a:r>
            <a:r>
              <a:rPr lang="en-US" dirty="0" smtClean="0"/>
              <a:t>. Joint bank concurrent audit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37141160"/>
              </p:ext>
            </p:extLst>
          </p:nvPr>
        </p:nvGraphicFramePr>
        <p:xfrm>
          <a:off x="277091" y="1791855"/>
          <a:ext cx="11619345" cy="4564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19</a:t>
            </a:fld>
            <a:endParaRPr lang="en-US"/>
          </a:p>
        </p:txBody>
      </p:sp>
      <p:sp>
        <p:nvSpPr>
          <p:cNvPr id="7" name="Title 1"/>
          <p:cNvSpPr txBox="1">
            <a:spLocks/>
          </p:cNvSpPr>
          <p:nvPr/>
        </p:nvSpPr>
        <p:spPr>
          <a:xfrm>
            <a:off x="402804" y="3149600"/>
            <a:ext cx="3082858" cy="1147762"/>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sz="2400" dirty="0" smtClean="0"/>
              <a:t>lead firm-  </a:t>
            </a:r>
            <a:r>
              <a:rPr lang="en-US" sz="2400" b="1" dirty="0" smtClean="0"/>
              <a:t>“LF”</a:t>
            </a:r>
          </a:p>
          <a:p>
            <a:endParaRPr lang="en-US" sz="2400" dirty="0" smtClean="0"/>
          </a:p>
          <a:p>
            <a:r>
              <a:rPr lang="en-US" sz="2400" dirty="0" smtClean="0"/>
              <a:t>Associate /Network partner-  </a:t>
            </a:r>
            <a:r>
              <a:rPr lang="en-US" sz="2400" b="1" dirty="0" smtClean="0"/>
              <a:t>“NF”</a:t>
            </a:r>
            <a:endParaRPr lang="en-US" sz="2400" b="1" dirty="0"/>
          </a:p>
        </p:txBody>
      </p:sp>
    </p:spTree>
    <p:extLst>
      <p:ext uri="{BB962C8B-B14F-4D97-AF65-F5344CB8AC3E}">
        <p14:creationId xmlns:p14="http://schemas.microsoft.com/office/powerpoint/2010/main" val="730774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dirty="0" smtClean="0"/>
              <a:t>The views expressed are of the individual author based on invitation and are in his personal capacity based on an invitation... Said views are private in nature and may vary with views of any other individual </a:t>
            </a:r>
          </a:p>
          <a:p>
            <a:pPr marL="0" indent="0">
              <a:buNone/>
            </a:pPr>
            <a:r>
              <a:rPr lang="en-US" dirty="0" smtClean="0"/>
              <a:t> </a:t>
            </a:r>
          </a:p>
          <a:p>
            <a:r>
              <a:rPr lang="en-US" dirty="0"/>
              <a:t> </a:t>
            </a:r>
            <a:r>
              <a:rPr lang="en-US" dirty="0" smtClean="0"/>
              <a:t>The views are general in nature, and not specific of any organisation,  and should not be considered an expression of any suggestion or opinions</a:t>
            </a:r>
          </a:p>
          <a:p>
            <a:endParaRPr lang="en-US"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2</a:t>
            </a:fld>
            <a:endParaRPr lang="en-US"/>
          </a:p>
        </p:txBody>
      </p:sp>
    </p:spTree>
    <p:extLst>
      <p:ext uri="{BB962C8B-B14F-4D97-AF65-F5344CB8AC3E}">
        <p14:creationId xmlns:p14="http://schemas.microsoft.com/office/powerpoint/2010/main" val="1154598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Opportunities </a:t>
            </a:r>
            <a:r>
              <a:rPr lang="en-US" dirty="0" smtClean="0"/>
              <a:t>– upcoming areas </a:t>
            </a:r>
            <a:endParaRPr lang="en-US" dirty="0"/>
          </a:p>
        </p:txBody>
      </p:sp>
      <p:sp>
        <p:nvSpPr>
          <p:cNvPr id="3" name="Content Placeholder 2"/>
          <p:cNvSpPr>
            <a:spLocks noGrp="1"/>
          </p:cNvSpPr>
          <p:nvPr>
            <p:ph idx="1"/>
          </p:nvPr>
        </p:nvSpPr>
        <p:spPr>
          <a:xfrm>
            <a:off x="838200" y="1818005"/>
            <a:ext cx="10515600" cy="4351338"/>
          </a:xfrm>
        </p:spPr>
        <p:txBody>
          <a:bodyPr>
            <a:normAutofit fontScale="85000" lnSpcReduction="10000"/>
          </a:bodyPr>
          <a:lstStyle/>
          <a:p>
            <a:pPr marL="0" indent="0">
              <a:buNone/>
            </a:pPr>
            <a:r>
              <a:rPr lang="en-US" dirty="0" smtClean="0"/>
              <a:t>Through Expansion of </a:t>
            </a:r>
            <a:r>
              <a:rPr lang="en-US" dirty="0"/>
              <a:t>services portfolio &amp; local </a:t>
            </a:r>
            <a:r>
              <a:rPr lang="en-US" dirty="0" smtClean="0"/>
              <a:t>reach…</a:t>
            </a:r>
          </a:p>
          <a:p>
            <a:pPr>
              <a:buFontTx/>
              <a:buChar char="-"/>
            </a:pPr>
            <a:r>
              <a:rPr lang="en-US" sz="2400" dirty="0" smtClean="0"/>
              <a:t>Forensic- </a:t>
            </a:r>
            <a:r>
              <a:rPr lang="en-US" sz="2400" dirty="0" smtClean="0"/>
              <a:t>fraud RISK </a:t>
            </a:r>
            <a:r>
              <a:rPr lang="en-US" sz="2400" dirty="0"/>
              <a:t>assessment </a:t>
            </a:r>
            <a:r>
              <a:rPr lang="en-US" sz="2400" dirty="0" smtClean="0"/>
              <a:t> in banks, companies etc. (KYC, ETC)</a:t>
            </a:r>
            <a:endParaRPr lang="en-US" sz="2400" dirty="0"/>
          </a:p>
          <a:p>
            <a:pPr>
              <a:buFontTx/>
              <a:buChar char="-"/>
            </a:pPr>
            <a:r>
              <a:rPr lang="en-US" sz="2400" dirty="0" smtClean="0"/>
              <a:t>RERA </a:t>
            </a:r>
            <a:endParaRPr lang="en-US" sz="2400" dirty="0"/>
          </a:p>
          <a:p>
            <a:pPr>
              <a:buFontTx/>
              <a:buChar char="-"/>
            </a:pPr>
            <a:r>
              <a:rPr lang="en-US" sz="2400" dirty="0"/>
              <a:t>Estate planning / succession </a:t>
            </a:r>
            <a:r>
              <a:rPr lang="en-US" sz="2400" dirty="0" smtClean="0"/>
              <a:t>planning, other Hindu laws, </a:t>
            </a:r>
            <a:r>
              <a:rPr lang="en-US" sz="2400" dirty="0"/>
              <a:t>family laws</a:t>
            </a:r>
          </a:p>
          <a:p>
            <a:pPr>
              <a:buFontTx/>
              <a:buChar char="-"/>
            </a:pPr>
            <a:r>
              <a:rPr lang="en-IN" sz="2400" dirty="0" smtClean="0"/>
              <a:t>Automation </a:t>
            </a:r>
            <a:r>
              <a:rPr lang="en-IN" sz="2400" dirty="0" smtClean="0"/>
              <a:t>of processes</a:t>
            </a:r>
          </a:p>
          <a:p>
            <a:pPr>
              <a:buFontTx/>
              <a:buChar char="-"/>
            </a:pPr>
            <a:r>
              <a:rPr lang="en-US" sz="2400" dirty="0" smtClean="0"/>
              <a:t>Independent </a:t>
            </a:r>
            <a:r>
              <a:rPr lang="en-US" sz="2400" dirty="0" smtClean="0"/>
              <a:t>directorship (incl. woman </a:t>
            </a:r>
            <a:r>
              <a:rPr lang="en-US" sz="2400" dirty="0"/>
              <a:t>director </a:t>
            </a:r>
            <a:r>
              <a:rPr lang="en-US" sz="2400" dirty="0" smtClean="0"/>
              <a:t>)</a:t>
            </a:r>
            <a:endParaRPr lang="en-US" sz="2400" dirty="0"/>
          </a:p>
          <a:p>
            <a:pPr>
              <a:buFontTx/>
              <a:buChar char="-"/>
            </a:pPr>
            <a:r>
              <a:rPr lang="en-US" sz="2400" dirty="0" err="1" smtClean="0"/>
              <a:t>Msme</a:t>
            </a:r>
            <a:r>
              <a:rPr lang="en-US" sz="2400" dirty="0" smtClean="0"/>
              <a:t> / Start </a:t>
            </a:r>
            <a:r>
              <a:rPr lang="en-US" sz="2400" dirty="0"/>
              <a:t>ups </a:t>
            </a:r>
            <a:r>
              <a:rPr lang="en-US" sz="2400" dirty="0" smtClean="0"/>
              <a:t>– one stop accounting/tax/secretarial/directorship</a:t>
            </a:r>
            <a:r>
              <a:rPr lang="en-US" sz="2400" dirty="0"/>
              <a:t>/ due diligence/ </a:t>
            </a:r>
            <a:r>
              <a:rPr lang="en-US" sz="2400" dirty="0" smtClean="0"/>
              <a:t>valuations/FEMA </a:t>
            </a:r>
            <a:r>
              <a:rPr lang="en-US" sz="2400" dirty="0"/>
              <a:t>etc. </a:t>
            </a:r>
            <a:r>
              <a:rPr lang="en-US" sz="2400" dirty="0" smtClean="0"/>
              <a:t>Tie </a:t>
            </a:r>
            <a:r>
              <a:rPr lang="en-US" sz="2400" dirty="0"/>
              <a:t>ups with merchant bankers/legal </a:t>
            </a:r>
            <a:r>
              <a:rPr lang="en-US" sz="2400" dirty="0" smtClean="0"/>
              <a:t>etc.</a:t>
            </a:r>
            <a:endParaRPr lang="en-US" sz="2400" dirty="0"/>
          </a:p>
          <a:p>
            <a:pPr>
              <a:buFontTx/>
              <a:buChar char="-"/>
            </a:pPr>
            <a:r>
              <a:rPr lang="en-US" sz="2400" dirty="0" smtClean="0"/>
              <a:t>CFO services</a:t>
            </a:r>
          </a:p>
          <a:p>
            <a:pPr>
              <a:buFontTx/>
              <a:buChar char="-"/>
            </a:pPr>
            <a:r>
              <a:rPr lang="en-IN" sz="2400" dirty="0" smtClean="0"/>
              <a:t>Insolvency and bankruptcy services </a:t>
            </a:r>
            <a:r>
              <a:rPr lang="en-IN" sz="2400" dirty="0" smtClean="0"/>
              <a:t>– cash flow monitoring, monitoring stock &amp; receivable</a:t>
            </a:r>
            <a:endParaRPr lang="en-IN" sz="2400" dirty="0"/>
          </a:p>
          <a:p>
            <a:pPr>
              <a:buFontTx/>
              <a:buChar char="-"/>
            </a:pPr>
            <a:r>
              <a:rPr lang="en-US" sz="2400" dirty="0" smtClean="0"/>
              <a:t>Services requiring local level supports.– </a:t>
            </a:r>
            <a:r>
              <a:rPr lang="en-US" sz="2400" dirty="0" smtClean="0"/>
              <a:t>networking/alliances</a:t>
            </a:r>
          </a:p>
          <a:p>
            <a:pPr>
              <a:buFontTx/>
              <a:buChar char="-"/>
            </a:pPr>
            <a:r>
              <a:rPr lang="en-IN" sz="2400" dirty="0">
                <a:solidFill>
                  <a:srgbClr val="404040"/>
                </a:solidFill>
                <a:latin typeface="Book Antiqua" panose="02040602050305030304" pitchFamily="18" charset="0"/>
                <a:cs typeface="Times New Roman" panose="02020603050405020304" pitchFamily="18" charset="0"/>
              </a:rPr>
              <a:t>P</a:t>
            </a:r>
            <a:r>
              <a:rPr lang="en-US" sz="2400" dirty="0">
                <a:solidFill>
                  <a:srgbClr val="404040"/>
                </a:solidFill>
                <a:latin typeface="Book Antiqua" panose="02040602050305030304" pitchFamily="18" charset="0"/>
                <a:cs typeface="Times New Roman" panose="02020603050405020304" pitchFamily="18" charset="0"/>
              </a:rPr>
              <a:t>re-Investment Due diligence</a:t>
            </a:r>
          </a:p>
          <a:p>
            <a:pPr>
              <a:buFontTx/>
              <a:buChar char="-"/>
            </a:pPr>
            <a:endParaRPr lang="en-US" sz="2400" dirty="0" smtClean="0"/>
          </a:p>
          <a:p>
            <a:pPr>
              <a:buFontTx/>
              <a:buChar char="-"/>
            </a:pPr>
            <a:endParaRPr lang="en-US" sz="2400" dirty="0" smtClean="0"/>
          </a:p>
          <a:p>
            <a:pPr marL="0" indent="0">
              <a:buNone/>
            </a:pPr>
            <a:endParaRPr lang="en-US" sz="2400" dirty="0" smtClean="0"/>
          </a:p>
          <a:p>
            <a:pPr marL="0" indent="0">
              <a:buNone/>
            </a:pPr>
            <a:endParaRPr lang="en-US" sz="2400" dirty="0"/>
          </a:p>
          <a:p>
            <a:pPr marL="0" indent="0">
              <a:buNone/>
            </a:pPr>
            <a:endParaRPr lang="en-US" sz="2400" dirty="0"/>
          </a:p>
          <a:p>
            <a:endParaRPr lang="en-US" sz="2400"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20</a:t>
            </a:fld>
            <a:endParaRPr lang="en-US"/>
          </a:p>
        </p:txBody>
      </p:sp>
    </p:spTree>
    <p:extLst>
      <p:ext uri="{BB962C8B-B14F-4D97-AF65-F5344CB8AC3E}">
        <p14:creationId xmlns:p14="http://schemas.microsoft.com/office/powerpoint/2010/main" val="409451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G</a:t>
            </a:r>
            <a:r>
              <a:rPr lang="en-US" dirty="0" smtClean="0"/>
              <a:t>uidelines – ICAI, others.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Care…</a:t>
            </a:r>
          </a:p>
          <a:p>
            <a:pPr marL="0" indent="0">
              <a:buNone/>
            </a:pPr>
            <a:r>
              <a:rPr lang="en-US" sz="2400" dirty="0" smtClean="0"/>
              <a:t>------------</a:t>
            </a:r>
          </a:p>
          <a:p>
            <a:r>
              <a:rPr lang="en-US" sz="2400" dirty="0" smtClean="0"/>
              <a:t>Code </a:t>
            </a:r>
            <a:r>
              <a:rPr lang="en-US" sz="2400" dirty="0"/>
              <a:t>of ethics </a:t>
            </a:r>
            <a:endParaRPr lang="en-US" sz="2400" dirty="0" smtClean="0"/>
          </a:p>
          <a:p>
            <a:r>
              <a:rPr lang="en-US" sz="2400" dirty="0" smtClean="0"/>
              <a:t>Website guidelines</a:t>
            </a:r>
          </a:p>
          <a:p>
            <a:r>
              <a:rPr lang="en-US" sz="2400" dirty="0" smtClean="0"/>
              <a:t>Adherence to Networking guidelines  such as conflict of interest, mutual understandings etc. </a:t>
            </a:r>
            <a:endParaRPr lang="en-US" sz="2400" dirty="0"/>
          </a:p>
          <a:p>
            <a:pPr marL="0" indent="0">
              <a:buNone/>
            </a:pPr>
            <a:r>
              <a:rPr lang="en-US" sz="2400" dirty="0" smtClean="0"/>
              <a:t>--</a:t>
            </a:r>
            <a:endParaRPr lang="en-US" sz="2400" dirty="0"/>
          </a:p>
          <a:p>
            <a:r>
              <a:rPr lang="en-US" sz="2400" dirty="0" smtClean="0"/>
              <a:t>Other matters  - CAG…Empanelment</a:t>
            </a:r>
            <a:endParaRPr lang="en-US" sz="2400"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21</a:t>
            </a:fld>
            <a:endParaRPr lang="en-US"/>
          </a:p>
        </p:txBody>
      </p:sp>
    </p:spTree>
    <p:extLst>
      <p:ext uri="{BB962C8B-B14F-4D97-AF65-F5344CB8AC3E}">
        <p14:creationId xmlns:p14="http://schemas.microsoft.com/office/powerpoint/2010/main" val="605063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										Forensic </a:t>
            </a:r>
            <a:endParaRPr lang="en-US"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22</a:t>
            </a:fld>
            <a:endParaRPr lang="en-US"/>
          </a:p>
        </p:txBody>
      </p:sp>
    </p:spTree>
    <p:extLst>
      <p:ext uri="{BB962C8B-B14F-4D97-AF65-F5344CB8AC3E}">
        <p14:creationId xmlns:p14="http://schemas.microsoft.com/office/powerpoint/2010/main" val="117483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7115" y="364028"/>
            <a:ext cx="8488467" cy="1261600"/>
          </a:xfrm>
        </p:spPr>
        <p:txBody>
          <a:bodyPr/>
          <a:lstStyle/>
          <a:p>
            <a:pPr algn="l"/>
            <a:r>
              <a:rPr lang="en-IN" dirty="0" smtClean="0">
                <a:solidFill>
                  <a:srgbClr val="0070C0"/>
                </a:solidFill>
              </a:rPr>
              <a:t>Changes on the ground…</a:t>
            </a:r>
            <a:endParaRPr lang="en-IN" dirty="0">
              <a:solidFill>
                <a:srgbClr val="0070C0"/>
              </a:solidFill>
            </a:endParaRPr>
          </a:p>
        </p:txBody>
      </p:sp>
      <p:sp>
        <p:nvSpPr>
          <p:cNvPr id="3" name="Content Placeholder 2"/>
          <p:cNvSpPr txBox="1">
            <a:spLocks/>
          </p:cNvSpPr>
          <p:nvPr/>
        </p:nvSpPr>
        <p:spPr>
          <a:xfrm>
            <a:off x="619277" y="1480323"/>
            <a:ext cx="11127620" cy="45552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189" indent="-457189" algn="just">
              <a:buFont typeface="Arial" panose="020B0604020202020204" pitchFamily="34" charset="0"/>
              <a:buChar char="•"/>
            </a:pPr>
            <a:r>
              <a:rPr lang="en-IN" sz="2000" dirty="0" smtClean="0"/>
              <a:t>Enhanced Regulatory &amp; </a:t>
            </a:r>
            <a:r>
              <a:rPr lang="en-IN" sz="2000" dirty="0"/>
              <a:t>Law Enforcement </a:t>
            </a:r>
            <a:r>
              <a:rPr lang="en-IN" sz="2000" dirty="0" smtClean="0"/>
              <a:t>oversight (MCA Shell cos list, SFIO, fugitive offenders, black money act ) </a:t>
            </a:r>
          </a:p>
          <a:p>
            <a:pPr marL="457189" indent="-457189" algn="just">
              <a:buFont typeface="Arial" panose="020B0604020202020204" pitchFamily="34" charset="0"/>
              <a:buChar char="•"/>
            </a:pPr>
            <a:endParaRPr lang="en-IN" sz="2000" dirty="0"/>
          </a:p>
          <a:p>
            <a:pPr marL="457189" indent="-457189" algn="just">
              <a:buFont typeface="Arial" panose="020B0604020202020204" pitchFamily="34" charset="0"/>
              <a:buChar char="•"/>
            </a:pPr>
            <a:r>
              <a:rPr lang="en-IN" sz="2000" dirty="0" smtClean="0"/>
              <a:t>Crisis </a:t>
            </a:r>
            <a:r>
              <a:rPr lang="en-IN" sz="2000" dirty="0"/>
              <a:t>Management </a:t>
            </a:r>
            <a:r>
              <a:rPr lang="en-IN" sz="2000" dirty="0" smtClean="0"/>
              <a:t>- </a:t>
            </a:r>
            <a:r>
              <a:rPr lang="en-IN" sz="2000" b="1" dirty="0"/>
              <a:t>Quicker </a:t>
            </a:r>
            <a:r>
              <a:rPr lang="en-IN" sz="2000" dirty="0"/>
              <a:t>Responses required towards Allegations (early warning signals)-- Companies Act, Corporate Governance , Director/ Trustee </a:t>
            </a:r>
            <a:r>
              <a:rPr lang="en-IN" sz="2000" dirty="0" smtClean="0"/>
              <a:t>liabilities</a:t>
            </a:r>
          </a:p>
          <a:p>
            <a:pPr marL="457189" indent="-457189" algn="just">
              <a:buFont typeface="Arial" panose="020B0604020202020204" pitchFamily="34" charset="0"/>
              <a:buChar char="•"/>
            </a:pPr>
            <a:endParaRPr lang="en-IN" sz="2000" dirty="0" smtClean="0"/>
          </a:p>
          <a:p>
            <a:pPr marL="457189" indent="-457189" algn="just">
              <a:buFont typeface="Arial" panose="020B0604020202020204" pitchFamily="34" charset="0"/>
              <a:buChar char="•"/>
            </a:pPr>
            <a:r>
              <a:rPr lang="en-IN" sz="2000" dirty="0" smtClean="0"/>
              <a:t>Emerging </a:t>
            </a:r>
            <a:r>
              <a:rPr lang="en-IN" sz="2000" dirty="0"/>
              <a:t>technologies viz. “Internet of Things” , “Cloud computing”, generating data</a:t>
            </a:r>
          </a:p>
          <a:p>
            <a:pPr marL="457189" indent="-457189" algn="just">
              <a:buFont typeface="Arial" panose="020B0604020202020204" pitchFamily="34" charset="0"/>
              <a:buChar char="•"/>
            </a:pPr>
            <a:endParaRPr lang="en-IN" sz="2000" dirty="0"/>
          </a:p>
          <a:p>
            <a:pPr marL="457189" indent="-457189" algn="just">
              <a:buFont typeface="Arial" panose="020B0604020202020204" pitchFamily="34" charset="0"/>
              <a:buChar char="•"/>
            </a:pPr>
            <a:r>
              <a:rPr lang="en-IN" sz="2000" dirty="0" smtClean="0"/>
              <a:t>Organizations </a:t>
            </a:r>
            <a:r>
              <a:rPr lang="en-IN" sz="2000" dirty="0"/>
              <a:t>encouraging constructive challenges by auditors.</a:t>
            </a:r>
          </a:p>
          <a:p>
            <a:pPr marL="457189" indent="-457189" algn="just">
              <a:buFont typeface="Arial" panose="020B0604020202020204" pitchFamily="34" charset="0"/>
              <a:buChar char="•"/>
            </a:pPr>
            <a:endParaRPr lang="en-IN" sz="2000" dirty="0" smtClean="0"/>
          </a:p>
          <a:p>
            <a:pPr marL="457189" indent="-457189" algn="just">
              <a:buFont typeface="Arial" panose="020B0604020202020204" pitchFamily="34" charset="0"/>
              <a:buChar char="•"/>
            </a:pPr>
            <a:r>
              <a:rPr lang="en-IN" sz="2000" dirty="0" smtClean="0"/>
              <a:t>Fraud has been defined at various regulations / law </a:t>
            </a:r>
            <a:endParaRPr lang="en-IN" sz="2000" dirty="0"/>
          </a:p>
          <a:p>
            <a:endParaRPr lang="en-IN" sz="2000" dirty="0"/>
          </a:p>
          <a:p>
            <a:pPr marL="457189" indent="-457189">
              <a:buFont typeface="Arial" panose="020B0604020202020204" pitchFamily="34" charset="0"/>
              <a:buChar char="•"/>
            </a:pPr>
            <a:endParaRPr lang="en-IN" sz="2000" dirty="0"/>
          </a:p>
          <a:p>
            <a:pPr marL="457189" indent="-457189">
              <a:buFont typeface="Arial" panose="020B0604020202020204" pitchFamily="34" charset="0"/>
              <a:buChar char="•"/>
            </a:pPr>
            <a:endParaRPr lang="en-IN" sz="2000" dirty="0"/>
          </a:p>
          <a:p>
            <a:pPr marL="457189" indent="-457189">
              <a:buFont typeface="Arial" panose="020B0604020202020204" pitchFamily="34" charset="0"/>
              <a:buChar char="•"/>
            </a:pPr>
            <a:endParaRPr lang="en-IN" sz="2000" dirty="0"/>
          </a:p>
        </p:txBody>
      </p:sp>
    </p:spTree>
    <p:extLst>
      <p:ext uri="{BB962C8B-B14F-4D97-AF65-F5344CB8AC3E}">
        <p14:creationId xmlns:p14="http://schemas.microsoft.com/office/powerpoint/2010/main" val="40235291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smtClean="0">
                <a:solidFill>
                  <a:srgbClr val="0070C0"/>
                </a:solidFill>
              </a:rPr>
              <a:t>Investigations Completed by SFIO</a:t>
            </a:r>
            <a:endParaRPr lang="en-IN" sz="3000" b="1" dirty="0">
              <a:solidFill>
                <a:srgbClr val="0070C0"/>
              </a:solidFill>
            </a:endParaRPr>
          </a:p>
        </p:txBody>
      </p:sp>
      <p:graphicFrame>
        <p:nvGraphicFramePr>
          <p:cNvPr id="10" name="Content Placeholder 9"/>
          <p:cNvGraphicFramePr>
            <a:graphicFrameLocks noGrp="1"/>
          </p:cNvGraphicFramePr>
          <p:nvPr>
            <p:ph idx="1"/>
            <p:extLst/>
          </p:nvPr>
        </p:nvGraphicFramePr>
        <p:xfrm>
          <a:off x="1798003" y="1826687"/>
          <a:ext cx="8595994" cy="4761990"/>
        </p:xfrm>
        <a:graphic>
          <a:graphicData uri="http://schemas.openxmlformats.org/drawingml/2006/table">
            <a:tbl>
              <a:tblPr/>
              <a:tblGrid>
                <a:gridCol w="4297997">
                  <a:extLst>
                    <a:ext uri="{9D8B030D-6E8A-4147-A177-3AD203B41FA5}">
                      <a16:colId xmlns:a16="http://schemas.microsoft.com/office/drawing/2014/main" val="20000"/>
                    </a:ext>
                  </a:extLst>
                </a:gridCol>
                <a:gridCol w="4297997">
                  <a:extLst>
                    <a:ext uri="{9D8B030D-6E8A-4147-A177-3AD203B41FA5}">
                      <a16:colId xmlns:a16="http://schemas.microsoft.com/office/drawing/2014/main" val="20001"/>
                    </a:ext>
                  </a:extLst>
                </a:gridCol>
              </a:tblGrid>
              <a:tr h="476199">
                <a:tc>
                  <a:txBody>
                    <a:bodyPr/>
                    <a:lstStyle/>
                    <a:p>
                      <a:pPr algn="l" fontAlgn="b"/>
                      <a:r>
                        <a:rPr lang="en-IN" sz="1600" b="1" dirty="0">
                          <a:solidFill>
                            <a:srgbClr val="FFFFFF"/>
                          </a:solidFill>
                          <a:effectLst/>
                        </a:rPr>
                        <a:t>Financial Year</a:t>
                      </a:r>
                    </a:p>
                  </a:txBody>
                  <a:tcPr marL="116179" marR="116179" marT="116179" marB="116179" anchor="b">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333333"/>
                    </a:solidFill>
                  </a:tcPr>
                </a:tc>
                <a:tc>
                  <a:txBody>
                    <a:bodyPr/>
                    <a:lstStyle/>
                    <a:p>
                      <a:pPr algn="l" fontAlgn="b"/>
                      <a:r>
                        <a:rPr lang="en-IN" sz="1600" b="1">
                          <a:solidFill>
                            <a:srgbClr val="FFFFFF"/>
                          </a:solidFill>
                          <a:effectLst/>
                        </a:rPr>
                        <a:t>Investigation Completed</a:t>
                      </a:r>
                    </a:p>
                  </a:txBody>
                  <a:tcPr marL="116179" marR="116179" marT="116179" marB="116179" anchor="b">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333333"/>
                    </a:solidFill>
                  </a:tcPr>
                </a:tc>
                <a:extLst>
                  <a:ext uri="{0D108BD9-81ED-4DB2-BD59-A6C34878D82A}">
                    <a16:rowId xmlns:a16="http://schemas.microsoft.com/office/drawing/2014/main" val="10000"/>
                  </a:ext>
                </a:extLst>
              </a:tr>
              <a:tr h="476199">
                <a:tc>
                  <a:txBody>
                    <a:bodyPr/>
                    <a:lstStyle/>
                    <a:p>
                      <a:pPr algn="l" fontAlgn="t"/>
                      <a:r>
                        <a:rPr lang="en-IN" sz="1600" b="0">
                          <a:effectLst/>
                        </a:rPr>
                        <a:t>2016-2017</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8F8F8"/>
                    </a:solidFill>
                  </a:tcPr>
                </a:tc>
                <a:tc>
                  <a:txBody>
                    <a:bodyPr/>
                    <a:lstStyle/>
                    <a:p>
                      <a:pPr algn="l" fontAlgn="t"/>
                      <a:r>
                        <a:rPr lang="en-IN" sz="1600" b="0">
                          <a:effectLst/>
                        </a:rPr>
                        <a:t>87</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8F8F8"/>
                    </a:solidFill>
                  </a:tcPr>
                </a:tc>
                <a:extLst>
                  <a:ext uri="{0D108BD9-81ED-4DB2-BD59-A6C34878D82A}">
                    <a16:rowId xmlns:a16="http://schemas.microsoft.com/office/drawing/2014/main" val="10001"/>
                  </a:ext>
                </a:extLst>
              </a:tr>
              <a:tr h="476199">
                <a:tc>
                  <a:txBody>
                    <a:bodyPr/>
                    <a:lstStyle/>
                    <a:p>
                      <a:pPr algn="l" fontAlgn="t"/>
                      <a:r>
                        <a:rPr lang="en-IN" sz="1600" b="0">
                          <a:effectLst/>
                        </a:rPr>
                        <a:t>2015-2016</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FFFFF"/>
                    </a:solidFill>
                  </a:tcPr>
                </a:tc>
                <a:tc>
                  <a:txBody>
                    <a:bodyPr/>
                    <a:lstStyle/>
                    <a:p>
                      <a:pPr algn="l" fontAlgn="t"/>
                      <a:r>
                        <a:rPr lang="en-IN" sz="1600" b="0">
                          <a:effectLst/>
                        </a:rPr>
                        <a:t>60</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76199">
                <a:tc>
                  <a:txBody>
                    <a:bodyPr/>
                    <a:lstStyle/>
                    <a:p>
                      <a:pPr algn="l" fontAlgn="t"/>
                      <a:r>
                        <a:rPr lang="en-IN" sz="1600" b="0">
                          <a:effectLst/>
                        </a:rPr>
                        <a:t>2014-2015</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8F8F8"/>
                    </a:solidFill>
                  </a:tcPr>
                </a:tc>
                <a:tc>
                  <a:txBody>
                    <a:bodyPr/>
                    <a:lstStyle/>
                    <a:p>
                      <a:pPr algn="l" fontAlgn="t"/>
                      <a:r>
                        <a:rPr lang="en-IN" sz="1600" b="0">
                          <a:effectLst/>
                        </a:rPr>
                        <a:t>39</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8F8F8"/>
                    </a:solidFill>
                  </a:tcPr>
                </a:tc>
                <a:extLst>
                  <a:ext uri="{0D108BD9-81ED-4DB2-BD59-A6C34878D82A}">
                    <a16:rowId xmlns:a16="http://schemas.microsoft.com/office/drawing/2014/main" val="10003"/>
                  </a:ext>
                </a:extLst>
              </a:tr>
              <a:tr h="476199">
                <a:tc>
                  <a:txBody>
                    <a:bodyPr/>
                    <a:lstStyle/>
                    <a:p>
                      <a:pPr algn="l" fontAlgn="t"/>
                      <a:r>
                        <a:rPr lang="en-IN" sz="1600" b="0" dirty="0">
                          <a:effectLst/>
                        </a:rPr>
                        <a:t>2013-2014</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FFFFF"/>
                    </a:solidFill>
                  </a:tcPr>
                </a:tc>
                <a:tc>
                  <a:txBody>
                    <a:bodyPr/>
                    <a:lstStyle/>
                    <a:p>
                      <a:pPr algn="l" fontAlgn="t"/>
                      <a:r>
                        <a:rPr lang="en-IN" sz="1600" b="0">
                          <a:effectLst/>
                        </a:rPr>
                        <a:t>22</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76199">
                <a:tc>
                  <a:txBody>
                    <a:bodyPr/>
                    <a:lstStyle/>
                    <a:p>
                      <a:pPr algn="l" fontAlgn="t"/>
                      <a:r>
                        <a:rPr lang="en-IN" sz="1600" b="0" dirty="0">
                          <a:effectLst/>
                        </a:rPr>
                        <a:t>2012-2013</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8F8F8"/>
                    </a:solidFill>
                  </a:tcPr>
                </a:tc>
                <a:tc>
                  <a:txBody>
                    <a:bodyPr/>
                    <a:lstStyle/>
                    <a:p>
                      <a:pPr algn="l" fontAlgn="t"/>
                      <a:r>
                        <a:rPr lang="en-IN" sz="1600" b="0">
                          <a:effectLst/>
                        </a:rPr>
                        <a:t>22</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8F8F8"/>
                    </a:solidFill>
                  </a:tcPr>
                </a:tc>
                <a:extLst>
                  <a:ext uri="{0D108BD9-81ED-4DB2-BD59-A6C34878D82A}">
                    <a16:rowId xmlns:a16="http://schemas.microsoft.com/office/drawing/2014/main" val="10005"/>
                  </a:ext>
                </a:extLst>
              </a:tr>
              <a:tr h="476199">
                <a:tc>
                  <a:txBody>
                    <a:bodyPr/>
                    <a:lstStyle/>
                    <a:p>
                      <a:pPr algn="l" fontAlgn="t"/>
                      <a:r>
                        <a:rPr lang="en-IN" sz="1600" b="0" dirty="0">
                          <a:effectLst/>
                        </a:rPr>
                        <a:t>2011-2012</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FFFFF"/>
                    </a:solidFill>
                  </a:tcPr>
                </a:tc>
                <a:tc>
                  <a:txBody>
                    <a:bodyPr/>
                    <a:lstStyle/>
                    <a:p>
                      <a:pPr algn="l" fontAlgn="t"/>
                      <a:r>
                        <a:rPr lang="en-IN" sz="1600" b="0">
                          <a:effectLst/>
                        </a:rPr>
                        <a:t>20</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476199">
                <a:tc>
                  <a:txBody>
                    <a:bodyPr/>
                    <a:lstStyle/>
                    <a:p>
                      <a:pPr algn="l" fontAlgn="t"/>
                      <a:r>
                        <a:rPr lang="en-IN" sz="1600" b="0">
                          <a:effectLst/>
                        </a:rPr>
                        <a:t>2010-2011</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8F8F8"/>
                    </a:solidFill>
                  </a:tcPr>
                </a:tc>
                <a:tc>
                  <a:txBody>
                    <a:bodyPr/>
                    <a:lstStyle/>
                    <a:p>
                      <a:pPr algn="l" fontAlgn="t"/>
                      <a:r>
                        <a:rPr lang="en-IN" sz="1600" b="0" dirty="0">
                          <a:effectLst/>
                        </a:rPr>
                        <a:t>13</a:t>
                      </a: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8F8F8"/>
                    </a:solidFill>
                  </a:tcPr>
                </a:tc>
                <a:extLst>
                  <a:ext uri="{0D108BD9-81ED-4DB2-BD59-A6C34878D82A}">
                    <a16:rowId xmlns:a16="http://schemas.microsoft.com/office/drawing/2014/main" val="10007"/>
                  </a:ext>
                </a:extLst>
              </a:tr>
              <a:tr h="476199">
                <a:tc>
                  <a:txBody>
                    <a:bodyPr/>
                    <a:lstStyle/>
                    <a:p>
                      <a:pPr algn="l" fontAlgn="t"/>
                      <a:r>
                        <a:rPr lang="en-IN" sz="1600" b="0" dirty="0" smtClean="0">
                          <a:effectLst/>
                        </a:rPr>
                        <a:t>2009-2010</a:t>
                      </a:r>
                      <a:endParaRPr lang="en-IN" sz="1600" b="0" dirty="0">
                        <a:effectLst/>
                      </a:endParaRP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FFFFF"/>
                    </a:solidFill>
                  </a:tcPr>
                </a:tc>
                <a:tc>
                  <a:txBody>
                    <a:bodyPr/>
                    <a:lstStyle/>
                    <a:p>
                      <a:pPr algn="l" fontAlgn="t"/>
                      <a:r>
                        <a:rPr lang="en-IN" sz="1600" b="0" dirty="0" smtClean="0">
                          <a:effectLst/>
                        </a:rPr>
                        <a:t>12</a:t>
                      </a:r>
                      <a:endParaRPr lang="en-IN" sz="1600" b="0" dirty="0">
                        <a:effectLst/>
                      </a:endParaRP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476199">
                <a:tc gridSpan="2">
                  <a:txBody>
                    <a:bodyPr/>
                    <a:lstStyle/>
                    <a:p>
                      <a:pPr algn="l" fontAlgn="t"/>
                      <a:r>
                        <a:rPr lang="en-IN" sz="1600" b="0" i="1" dirty="0" smtClean="0">
                          <a:effectLst/>
                        </a:rPr>
                        <a:t>Source</a:t>
                      </a:r>
                      <a:r>
                        <a:rPr lang="en-IN" sz="1600" b="0" i="1" baseline="0" dirty="0" smtClean="0">
                          <a:effectLst/>
                        </a:rPr>
                        <a:t> - </a:t>
                      </a:r>
                      <a:r>
                        <a:rPr lang="en-IN" sz="1600" b="0" i="1" dirty="0" smtClean="0">
                          <a:effectLst/>
                        </a:rPr>
                        <a:t>https://sfio.nic.in/investigation-completed</a:t>
                      </a:r>
                      <a:endParaRPr lang="en-IN" sz="1600" b="0" i="1" dirty="0">
                        <a:effectLst/>
                      </a:endParaRPr>
                    </a:p>
                  </a:txBody>
                  <a:tcPr marL="116179" marR="116179" marT="116179" marB="116179">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FFFFF"/>
                    </a:solidFill>
                  </a:tcPr>
                </a:tc>
                <a:tc hMerge="1">
                  <a:txBody>
                    <a:bodyPr/>
                    <a:lstStyle/>
                    <a:p>
                      <a:pPr algn="l" fontAlgn="t"/>
                      <a:endParaRPr lang="en-IN" sz="1200" b="0" dirty="0">
                        <a:effectLst/>
                      </a:endParaRPr>
                    </a:p>
                  </a:txBody>
                  <a:tcPr marL="87134" marR="87134" marT="87134" marB="87134">
                    <a:lnL w="9525" cap="flat" cmpd="sng" algn="ctr">
                      <a:solidFill>
                        <a:srgbClr val="E4E4E4"/>
                      </a:solidFill>
                      <a:prstDash val="solid"/>
                      <a:round/>
                      <a:headEnd type="none" w="med" len="med"/>
                      <a:tailEnd type="none" w="med" len="med"/>
                    </a:lnL>
                    <a:lnR w="9525" cap="flat" cmpd="sng" algn="ctr">
                      <a:solidFill>
                        <a:srgbClr val="E4E4E4"/>
                      </a:solidFill>
                      <a:prstDash val="solid"/>
                      <a:round/>
                      <a:headEnd type="none" w="med" len="med"/>
                      <a:tailEnd type="none" w="med" len="med"/>
                    </a:lnR>
                    <a:lnT w="9525" cap="flat" cmpd="sng" algn="ctr">
                      <a:solidFill>
                        <a:srgbClr val="E4E4E4"/>
                      </a:solidFill>
                      <a:prstDash val="solid"/>
                      <a:round/>
                      <a:headEnd type="none" w="med" len="med"/>
                      <a:tailEnd type="none" w="med" len="med"/>
                    </a:lnT>
                    <a:lnB w="9525" cap="flat" cmpd="sng" algn="ctr">
                      <a:solidFill>
                        <a:srgbClr val="E4E4E4"/>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bl>
          </a:graphicData>
        </a:graphic>
      </p:graphicFrame>
      <p:sp>
        <p:nvSpPr>
          <p:cNvPr id="5" name="Slide Number Placeholder 4"/>
          <p:cNvSpPr>
            <a:spLocks noGrp="1"/>
          </p:cNvSpPr>
          <p:nvPr>
            <p:ph type="sldNum" sz="quarter" idx="12"/>
          </p:nvPr>
        </p:nvSpPr>
        <p:spPr/>
        <p:txBody>
          <a:bodyPr/>
          <a:lstStyle/>
          <a:p>
            <a:fld id="{6643AD5D-75A7-43E3-AC40-9FC89B91231B}" type="slidenum">
              <a:rPr lang="en-US" smtClean="0"/>
              <a:t>24</a:t>
            </a:fld>
            <a:endParaRPr lang="en-US"/>
          </a:p>
        </p:txBody>
      </p:sp>
      <p:sp>
        <p:nvSpPr>
          <p:cNvPr id="3" name="Footer Placeholder 2"/>
          <p:cNvSpPr>
            <a:spLocks noGrp="1"/>
          </p:cNvSpPr>
          <p:nvPr>
            <p:ph type="ftr" sz="quarter" idx="11"/>
          </p:nvPr>
        </p:nvSpPr>
        <p:spPr/>
        <p:txBody>
          <a:bodyPr/>
          <a:lstStyle/>
          <a:p>
            <a:r>
              <a:rPr lang="en-IN" smtClean="0"/>
              <a:t>CA Hardik Chokshi </a:t>
            </a:r>
            <a:endParaRPr lang="en-IN"/>
          </a:p>
        </p:txBody>
      </p:sp>
    </p:spTree>
    <p:extLst>
      <p:ext uri="{BB962C8B-B14F-4D97-AF65-F5344CB8AC3E}">
        <p14:creationId xmlns:p14="http://schemas.microsoft.com/office/powerpoint/2010/main" val="2133363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bject 27"/>
          <p:cNvSpPr/>
          <p:nvPr/>
        </p:nvSpPr>
        <p:spPr>
          <a:xfrm>
            <a:off x="5416296" y="1463039"/>
            <a:ext cx="1335024" cy="1324356"/>
          </a:xfrm>
          <a:custGeom>
            <a:avLst/>
            <a:gdLst/>
            <a:ahLst/>
            <a:cxnLst/>
            <a:rect l="l" t="t" r="r" b="b"/>
            <a:pathLst>
              <a:path w="1335024" h="1324356">
                <a:moveTo>
                  <a:pt x="0" y="662177"/>
                </a:moveTo>
                <a:lnTo>
                  <a:pt x="2212" y="716493"/>
                </a:lnTo>
                <a:lnTo>
                  <a:pt x="8735" y="769598"/>
                </a:lnTo>
                <a:lnTo>
                  <a:pt x="19398" y="821323"/>
                </a:lnTo>
                <a:lnTo>
                  <a:pt x="34027" y="871496"/>
                </a:lnTo>
                <a:lnTo>
                  <a:pt x="52452" y="919948"/>
                </a:lnTo>
                <a:lnTo>
                  <a:pt x="74501" y="966508"/>
                </a:lnTo>
                <a:lnTo>
                  <a:pt x="100002" y="1011006"/>
                </a:lnTo>
                <a:lnTo>
                  <a:pt x="128784" y="1053272"/>
                </a:lnTo>
                <a:lnTo>
                  <a:pt x="160673" y="1093136"/>
                </a:lnTo>
                <a:lnTo>
                  <a:pt x="195500" y="1130427"/>
                </a:lnTo>
                <a:lnTo>
                  <a:pt x="233092" y="1164974"/>
                </a:lnTo>
                <a:lnTo>
                  <a:pt x="273277" y="1196608"/>
                </a:lnTo>
                <a:lnTo>
                  <a:pt x="315884" y="1225158"/>
                </a:lnTo>
                <a:lnTo>
                  <a:pt x="360741" y="1250454"/>
                </a:lnTo>
                <a:lnTo>
                  <a:pt x="407675" y="1272325"/>
                </a:lnTo>
                <a:lnTo>
                  <a:pt x="456517" y="1290602"/>
                </a:lnTo>
                <a:lnTo>
                  <a:pt x="507093" y="1305114"/>
                </a:lnTo>
                <a:lnTo>
                  <a:pt x="559232" y="1315690"/>
                </a:lnTo>
                <a:lnTo>
                  <a:pt x="612762" y="1322161"/>
                </a:lnTo>
                <a:lnTo>
                  <a:pt x="667512" y="1324356"/>
                </a:lnTo>
                <a:lnTo>
                  <a:pt x="722261" y="1322161"/>
                </a:lnTo>
                <a:lnTo>
                  <a:pt x="775791" y="1315690"/>
                </a:lnTo>
                <a:lnTo>
                  <a:pt x="827930" y="1305114"/>
                </a:lnTo>
                <a:lnTo>
                  <a:pt x="878506" y="1290602"/>
                </a:lnTo>
                <a:lnTo>
                  <a:pt x="927348" y="1272325"/>
                </a:lnTo>
                <a:lnTo>
                  <a:pt x="974282" y="1250454"/>
                </a:lnTo>
                <a:lnTo>
                  <a:pt x="1019139" y="1225158"/>
                </a:lnTo>
                <a:lnTo>
                  <a:pt x="1061746" y="1196608"/>
                </a:lnTo>
                <a:lnTo>
                  <a:pt x="1101931" y="1164974"/>
                </a:lnTo>
                <a:lnTo>
                  <a:pt x="1139523" y="1130427"/>
                </a:lnTo>
                <a:lnTo>
                  <a:pt x="1174350" y="1093136"/>
                </a:lnTo>
                <a:lnTo>
                  <a:pt x="1206239" y="1053272"/>
                </a:lnTo>
                <a:lnTo>
                  <a:pt x="1235021" y="1011006"/>
                </a:lnTo>
                <a:lnTo>
                  <a:pt x="1260522" y="966508"/>
                </a:lnTo>
                <a:lnTo>
                  <a:pt x="1282571" y="919948"/>
                </a:lnTo>
                <a:lnTo>
                  <a:pt x="1300996" y="871496"/>
                </a:lnTo>
                <a:lnTo>
                  <a:pt x="1315625" y="821323"/>
                </a:lnTo>
                <a:lnTo>
                  <a:pt x="1326288" y="769598"/>
                </a:lnTo>
                <a:lnTo>
                  <a:pt x="1332811" y="716493"/>
                </a:lnTo>
                <a:lnTo>
                  <a:pt x="1335024" y="662177"/>
                </a:lnTo>
                <a:lnTo>
                  <a:pt x="1332811" y="607862"/>
                </a:lnTo>
                <a:lnTo>
                  <a:pt x="1326288" y="554757"/>
                </a:lnTo>
                <a:lnTo>
                  <a:pt x="1315625" y="503032"/>
                </a:lnTo>
                <a:lnTo>
                  <a:pt x="1300996" y="452859"/>
                </a:lnTo>
                <a:lnTo>
                  <a:pt x="1282571" y="404407"/>
                </a:lnTo>
                <a:lnTo>
                  <a:pt x="1260522" y="357847"/>
                </a:lnTo>
                <a:lnTo>
                  <a:pt x="1235021" y="313349"/>
                </a:lnTo>
                <a:lnTo>
                  <a:pt x="1206239" y="271083"/>
                </a:lnTo>
                <a:lnTo>
                  <a:pt x="1174350" y="231219"/>
                </a:lnTo>
                <a:lnTo>
                  <a:pt x="1139523" y="193929"/>
                </a:lnTo>
                <a:lnTo>
                  <a:pt x="1101931" y="159381"/>
                </a:lnTo>
                <a:lnTo>
                  <a:pt x="1061746" y="127747"/>
                </a:lnTo>
                <a:lnTo>
                  <a:pt x="1019139" y="99197"/>
                </a:lnTo>
                <a:lnTo>
                  <a:pt x="974282" y="73901"/>
                </a:lnTo>
                <a:lnTo>
                  <a:pt x="927348" y="52030"/>
                </a:lnTo>
                <a:lnTo>
                  <a:pt x="878506" y="33753"/>
                </a:lnTo>
                <a:lnTo>
                  <a:pt x="827930" y="19241"/>
                </a:lnTo>
                <a:lnTo>
                  <a:pt x="775791" y="8665"/>
                </a:lnTo>
                <a:lnTo>
                  <a:pt x="722261" y="2194"/>
                </a:lnTo>
                <a:lnTo>
                  <a:pt x="667512" y="0"/>
                </a:lnTo>
                <a:lnTo>
                  <a:pt x="612762" y="2194"/>
                </a:lnTo>
                <a:lnTo>
                  <a:pt x="559232" y="8665"/>
                </a:lnTo>
                <a:lnTo>
                  <a:pt x="507093" y="19241"/>
                </a:lnTo>
                <a:lnTo>
                  <a:pt x="456517" y="33753"/>
                </a:lnTo>
                <a:lnTo>
                  <a:pt x="407675" y="52030"/>
                </a:lnTo>
                <a:lnTo>
                  <a:pt x="360741" y="73901"/>
                </a:lnTo>
                <a:lnTo>
                  <a:pt x="315884" y="99197"/>
                </a:lnTo>
                <a:lnTo>
                  <a:pt x="273277" y="127747"/>
                </a:lnTo>
                <a:lnTo>
                  <a:pt x="233092" y="159381"/>
                </a:lnTo>
                <a:lnTo>
                  <a:pt x="195500" y="193929"/>
                </a:lnTo>
                <a:lnTo>
                  <a:pt x="160673" y="231219"/>
                </a:lnTo>
                <a:lnTo>
                  <a:pt x="128784" y="271083"/>
                </a:lnTo>
                <a:lnTo>
                  <a:pt x="100002" y="313349"/>
                </a:lnTo>
                <a:lnTo>
                  <a:pt x="74501" y="357847"/>
                </a:lnTo>
                <a:lnTo>
                  <a:pt x="52452" y="404407"/>
                </a:lnTo>
                <a:lnTo>
                  <a:pt x="34027" y="452859"/>
                </a:lnTo>
                <a:lnTo>
                  <a:pt x="19398" y="503032"/>
                </a:lnTo>
                <a:lnTo>
                  <a:pt x="8735" y="554757"/>
                </a:lnTo>
                <a:lnTo>
                  <a:pt x="2212" y="607862"/>
                </a:lnTo>
                <a:lnTo>
                  <a:pt x="0" y="662177"/>
                </a:lnTo>
                <a:close/>
              </a:path>
            </a:pathLst>
          </a:custGeom>
          <a:solidFill>
            <a:srgbClr val="0085C9"/>
          </a:solidFill>
        </p:spPr>
        <p:txBody>
          <a:bodyPr wrap="square" lIns="0" tIns="0" rIns="0" bIns="0" rtlCol="0">
            <a:noAutofit/>
          </a:bodyPr>
          <a:lstStyle/>
          <a:p>
            <a:endParaRPr sz="2133">
              <a:latin typeface="+mj-lt"/>
            </a:endParaRPr>
          </a:p>
        </p:txBody>
      </p:sp>
      <p:sp>
        <p:nvSpPr>
          <p:cNvPr id="28" name="object 28"/>
          <p:cNvSpPr/>
          <p:nvPr/>
        </p:nvSpPr>
        <p:spPr>
          <a:xfrm>
            <a:off x="5237989" y="3421379"/>
            <a:ext cx="1696212" cy="1696212"/>
          </a:xfrm>
          <a:custGeom>
            <a:avLst/>
            <a:gdLst/>
            <a:ahLst/>
            <a:cxnLst/>
            <a:rect l="l" t="t" r="r" b="b"/>
            <a:pathLst>
              <a:path w="1696212" h="1696212">
                <a:moveTo>
                  <a:pt x="0" y="848106"/>
                </a:moveTo>
                <a:lnTo>
                  <a:pt x="2811" y="917661"/>
                </a:lnTo>
                <a:lnTo>
                  <a:pt x="11100" y="985668"/>
                </a:lnTo>
                <a:lnTo>
                  <a:pt x="24649" y="1051909"/>
                </a:lnTo>
                <a:lnTo>
                  <a:pt x="43238" y="1116165"/>
                </a:lnTo>
                <a:lnTo>
                  <a:pt x="66651" y="1178218"/>
                </a:lnTo>
                <a:lnTo>
                  <a:pt x="94667" y="1237850"/>
                </a:lnTo>
                <a:lnTo>
                  <a:pt x="127070" y="1294843"/>
                </a:lnTo>
                <a:lnTo>
                  <a:pt x="163641" y="1348977"/>
                </a:lnTo>
                <a:lnTo>
                  <a:pt x="204160" y="1400036"/>
                </a:lnTo>
                <a:lnTo>
                  <a:pt x="248411" y="1447800"/>
                </a:lnTo>
                <a:lnTo>
                  <a:pt x="296175" y="1492051"/>
                </a:lnTo>
                <a:lnTo>
                  <a:pt x="347234" y="1532570"/>
                </a:lnTo>
                <a:lnTo>
                  <a:pt x="401368" y="1569141"/>
                </a:lnTo>
                <a:lnTo>
                  <a:pt x="458361" y="1601544"/>
                </a:lnTo>
                <a:lnTo>
                  <a:pt x="517993" y="1629560"/>
                </a:lnTo>
                <a:lnTo>
                  <a:pt x="580046" y="1652973"/>
                </a:lnTo>
                <a:lnTo>
                  <a:pt x="644302" y="1671562"/>
                </a:lnTo>
                <a:lnTo>
                  <a:pt x="710543" y="1685111"/>
                </a:lnTo>
                <a:lnTo>
                  <a:pt x="778550" y="1693400"/>
                </a:lnTo>
                <a:lnTo>
                  <a:pt x="848106" y="1696212"/>
                </a:lnTo>
                <a:lnTo>
                  <a:pt x="917661" y="1693400"/>
                </a:lnTo>
                <a:lnTo>
                  <a:pt x="985668" y="1685111"/>
                </a:lnTo>
                <a:lnTo>
                  <a:pt x="1051909" y="1671562"/>
                </a:lnTo>
                <a:lnTo>
                  <a:pt x="1116165" y="1652973"/>
                </a:lnTo>
                <a:lnTo>
                  <a:pt x="1178218" y="1629560"/>
                </a:lnTo>
                <a:lnTo>
                  <a:pt x="1237850" y="1601544"/>
                </a:lnTo>
                <a:lnTo>
                  <a:pt x="1294843" y="1569141"/>
                </a:lnTo>
                <a:lnTo>
                  <a:pt x="1348977" y="1532570"/>
                </a:lnTo>
                <a:lnTo>
                  <a:pt x="1400036" y="1492051"/>
                </a:lnTo>
                <a:lnTo>
                  <a:pt x="1447799" y="1447800"/>
                </a:lnTo>
                <a:lnTo>
                  <a:pt x="1492051" y="1400036"/>
                </a:lnTo>
                <a:lnTo>
                  <a:pt x="1532570" y="1348977"/>
                </a:lnTo>
                <a:lnTo>
                  <a:pt x="1569141" y="1294843"/>
                </a:lnTo>
                <a:lnTo>
                  <a:pt x="1601544" y="1237850"/>
                </a:lnTo>
                <a:lnTo>
                  <a:pt x="1629560" y="1178218"/>
                </a:lnTo>
                <a:lnTo>
                  <a:pt x="1652973" y="1116165"/>
                </a:lnTo>
                <a:lnTo>
                  <a:pt x="1671562" y="1051909"/>
                </a:lnTo>
                <a:lnTo>
                  <a:pt x="1685111" y="985668"/>
                </a:lnTo>
                <a:lnTo>
                  <a:pt x="1693400" y="917661"/>
                </a:lnTo>
                <a:lnTo>
                  <a:pt x="1696212" y="848106"/>
                </a:lnTo>
                <a:lnTo>
                  <a:pt x="1693400" y="778550"/>
                </a:lnTo>
                <a:lnTo>
                  <a:pt x="1685111" y="710543"/>
                </a:lnTo>
                <a:lnTo>
                  <a:pt x="1671562" y="644302"/>
                </a:lnTo>
                <a:lnTo>
                  <a:pt x="1652973" y="580046"/>
                </a:lnTo>
                <a:lnTo>
                  <a:pt x="1629560" y="517993"/>
                </a:lnTo>
                <a:lnTo>
                  <a:pt x="1601544" y="458361"/>
                </a:lnTo>
                <a:lnTo>
                  <a:pt x="1569141" y="401368"/>
                </a:lnTo>
                <a:lnTo>
                  <a:pt x="1532570" y="347234"/>
                </a:lnTo>
                <a:lnTo>
                  <a:pt x="1492051" y="296175"/>
                </a:lnTo>
                <a:lnTo>
                  <a:pt x="1447799" y="248412"/>
                </a:lnTo>
                <a:lnTo>
                  <a:pt x="1400036" y="204160"/>
                </a:lnTo>
                <a:lnTo>
                  <a:pt x="1348977" y="163641"/>
                </a:lnTo>
                <a:lnTo>
                  <a:pt x="1294843" y="127070"/>
                </a:lnTo>
                <a:lnTo>
                  <a:pt x="1237850" y="94667"/>
                </a:lnTo>
                <a:lnTo>
                  <a:pt x="1178218" y="66651"/>
                </a:lnTo>
                <a:lnTo>
                  <a:pt x="1116165" y="43238"/>
                </a:lnTo>
                <a:lnTo>
                  <a:pt x="1051909" y="24649"/>
                </a:lnTo>
                <a:lnTo>
                  <a:pt x="985668" y="11100"/>
                </a:lnTo>
                <a:lnTo>
                  <a:pt x="917661" y="2811"/>
                </a:lnTo>
                <a:lnTo>
                  <a:pt x="848106" y="0"/>
                </a:lnTo>
                <a:lnTo>
                  <a:pt x="778550" y="2811"/>
                </a:lnTo>
                <a:lnTo>
                  <a:pt x="710543" y="11100"/>
                </a:lnTo>
                <a:lnTo>
                  <a:pt x="644302" y="24649"/>
                </a:lnTo>
                <a:lnTo>
                  <a:pt x="580046" y="43238"/>
                </a:lnTo>
                <a:lnTo>
                  <a:pt x="517993" y="66651"/>
                </a:lnTo>
                <a:lnTo>
                  <a:pt x="458361" y="94667"/>
                </a:lnTo>
                <a:lnTo>
                  <a:pt x="401368" y="127070"/>
                </a:lnTo>
                <a:lnTo>
                  <a:pt x="347234" y="163641"/>
                </a:lnTo>
                <a:lnTo>
                  <a:pt x="296175" y="204160"/>
                </a:lnTo>
                <a:lnTo>
                  <a:pt x="248411" y="248412"/>
                </a:lnTo>
                <a:lnTo>
                  <a:pt x="204160" y="296175"/>
                </a:lnTo>
                <a:lnTo>
                  <a:pt x="163641" y="347234"/>
                </a:lnTo>
                <a:lnTo>
                  <a:pt x="127070" y="401368"/>
                </a:lnTo>
                <a:lnTo>
                  <a:pt x="94667" y="458361"/>
                </a:lnTo>
                <a:lnTo>
                  <a:pt x="66651" y="517993"/>
                </a:lnTo>
                <a:lnTo>
                  <a:pt x="43238" y="580046"/>
                </a:lnTo>
                <a:lnTo>
                  <a:pt x="24649" y="644302"/>
                </a:lnTo>
                <a:lnTo>
                  <a:pt x="11100" y="710543"/>
                </a:lnTo>
                <a:lnTo>
                  <a:pt x="2811" y="778550"/>
                </a:lnTo>
                <a:lnTo>
                  <a:pt x="0" y="848106"/>
                </a:lnTo>
                <a:close/>
              </a:path>
            </a:pathLst>
          </a:custGeom>
          <a:solidFill>
            <a:srgbClr val="002B48"/>
          </a:solidFill>
        </p:spPr>
        <p:txBody>
          <a:bodyPr wrap="square" lIns="0" tIns="0" rIns="0" bIns="0" rtlCol="0">
            <a:noAutofit/>
          </a:bodyPr>
          <a:lstStyle/>
          <a:p>
            <a:endParaRPr sz="2133">
              <a:latin typeface="+mj-lt"/>
            </a:endParaRPr>
          </a:p>
        </p:txBody>
      </p:sp>
      <p:sp>
        <p:nvSpPr>
          <p:cNvPr id="29" name="object 29"/>
          <p:cNvSpPr/>
          <p:nvPr/>
        </p:nvSpPr>
        <p:spPr>
          <a:xfrm>
            <a:off x="4960622" y="3159253"/>
            <a:ext cx="2237231" cy="2238756"/>
          </a:xfrm>
          <a:custGeom>
            <a:avLst/>
            <a:gdLst/>
            <a:ahLst/>
            <a:cxnLst/>
            <a:rect l="l" t="t" r="r" b="b"/>
            <a:pathLst>
              <a:path w="2237231" h="2238756">
                <a:moveTo>
                  <a:pt x="1210368" y="2235045"/>
                </a:moveTo>
                <a:lnTo>
                  <a:pt x="1300076" y="2224105"/>
                </a:lnTo>
                <a:lnTo>
                  <a:pt x="1387452" y="2206225"/>
                </a:lnTo>
                <a:lnTo>
                  <a:pt x="1472208" y="2181691"/>
                </a:lnTo>
                <a:lnTo>
                  <a:pt x="1554057" y="2150792"/>
                </a:lnTo>
                <a:lnTo>
                  <a:pt x="1632711" y="2113816"/>
                </a:lnTo>
                <a:lnTo>
                  <a:pt x="1707881" y="2071052"/>
                </a:lnTo>
                <a:lnTo>
                  <a:pt x="1779282" y="2022786"/>
                </a:lnTo>
                <a:lnTo>
                  <a:pt x="1846623" y="1969308"/>
                </a:lnTo>
                <a:lnTo>
                  <a:pt x="1909619" y="1910905"/>
                </a:lnTo>
                <a:lnTo>
                  <a:pt x="1967981" y="1847865"/>
                </a:lnTo>
                <a:lnTo>
                  <a:pt x="2021421" y="1780477"/>
                </a:lnTo>
                <a:lnTo>
                  <a:pt x="2069652" y="1709027"/>
                </a:lnTo>
                <a:lnTo>
                  <a:pt x="2112385" y="1633805"/>
                </a:lnTo>
                <a:lnTo>
                  <a:pt x="2149334" y="1555099"/>
                </a:lnTo>
                <a:lnTo>
                  <a:pt x="2180210" y="1473195"/>
                </a:lnTo>
                <a:lnTo>
                  <a:pt x="2204725" y="1388384"/>
                </a:lnTo>
                <a:lnTo>
                  <a:pt x="2222592" y="1300951"/>
                </a:lnTo>
                <a:lnTo>
                  <a:pt x="2233524" y="1211187"/>
                </a:lnTo>
                <a:lnTo>
                  <a:pt x="2237231" y="1119378"/>
                </a:lnTo>
                <a:lnTo>
                  <a:pt x="2233524" y="1027568"/>
                </a:lnTo>
                <a:lnTo>
                  <a:pt x="2222592" y="937804"/>
                </a:lnTo>
                <a:lnTo>
                  <a:pt x="2204725" y="850371"/>
                </a:lnTo>
                <a:lnTo>
                  <a:pt x="2180210" y="765560"/>
                </a:lnTo>
                <a:lnTo>
                  <a:pt x="2149334" y="683656"/>
                </a:lnTo>
                <a:lnTo>
                  <a:pt x="2112385" y="604950"/>
                </a:lnTo>
                <a:lnTo>
                  <a:pt x="2069652" y="529728"/>
                </a:lnTo>
                <a:lnTo>
                  <a:pt x="2021421" y="458278"/>
                </a:lnTo>
                <a:lnTo>
                  <a:pt x="1967981" y="390890"/>
                </a:lnTo>
                <a:lnTo>
                  <a:pt x="1909619" y="327850"/>
                </a:lnTo>
                <a:lnTo>
                  <a:pt x="1846623" y="269447"/>
                </a:lnTo>
                <a:lnTo>
                  <a:pt x="1779282" y="215969"/>
                </a:lnTo>
                <a:lnTo>
                  <a:pt x="1707881" y="167703"/>
                </a:lnTo>
                <a:lnTo>
                  <a:pt x="1632711" y="124939"/>
                </a:lnTo>
                <a:lnTo>
                  <a:pt x="1554057" y="87963"/>
                </a:lnTo>
                <a:lnTo>
                  <a:pt x="1472208" y="57064"/>
                </a:lnTo>
                <a:lnTo>
                  <a:pt x="1387452" y="32530"/>
                </a:lnTo>
                <a:lnTo>
                  <a:pt x="1300076" y="14650"/>
                </a:lnTo>
                <a:lnTo>
                  <a:pt x="1210368" y="3710"/>
                </a:lnTo>
                <a:lnTo>
                  <a:pt x="1118615" y="0"/>
                </a:lnTo>
                <a:lnTo>
                  <a:pt x="1026863" y="3710"/>
                </a:lnTo>
                <a:lnTo>
                  <a:pt x="937155" y="14650"/>
                </a:lnTo>
                <a:lnTo>
                  <a:pt x="849779" y="32530"/>
                </a:lnTo>
                <a:lnTo>
                  <a:pt x="765023" y="57064"/>
                </a:lnTo>
                <a:lnTo>
                  <a:pt x="683174" y="87963"/>
                </a:lnTo>
                <a:lnTo>
                  <a:pt x="604520" y="124939"/>
                </a:lnTo>
                <a:lnTo>
                  <a:pt x="529350" y="167703"/>
                </a:lnTo>
                <a:lnTo>
                  <a:pt x="457949" y="215969"/>
                </a:lnTo>
                <a:lnTo>
                  <a:pt x="390608" y="269447"/>
                </a:lnTo>
                <a:lnTo>
                  <a:pt x="327612" y="327850"/>
                </a:lnTo>
                <a:lnTo>
                  <a:pt x="269250" y="390890"/>
                </a:lnTo>
                <a:lnTo>
                  <a:pt x="215810" y="458278"/>
                </a:lnTo>
                <a:lnTo>
                  <a:pt x="167579" y="529728"/>
                </a:lnTo>
                <a:lnTo>
                  <a:pt x="124846" y="604950"/>
                </a:lnTo>
                <a:lnTo>
                  <a:pt x="87897" y="683656"/>
                </a:lnTo>
                <a:lnTo>
                  <a:pt x="57021" y="765560"/>
                </a:lnTo>
                <a:lnTo>
                  <a:pt x="32506" y="850371"/>
                </a:lnTo>
                <a:lnTo>
                  <a:pt x="14639" y="937804"/>
                </a:lnTo>
                <a:lnTo>
                  <a:pt x="3707" y="1027568"/>
                </a:lnTo>
                <a:lnTo>
                  <a:pt x="0" y="1119378"/>
                </a:lnTo>
                <a:lnTo>
                  <a:pt x="3707" y="1211187"/>
                </a:lnTo>
                <a:lnTo>
                  <a:pt x="14639" y="1300951"/>
                </a:lnTo>
                <a:lnTo>
                  <a:pt x="32506" y="1388384"/>
                </a:lnTo>
                <a:lnTo>
                  <a:pt x="57021" y="1473195"/>
                </a:lnTo>
                <a:lnTo>
                  <a:pt x="71427" y="1205605"/>
                </a:lnTo>
                <a:lnTo>
                  <a:pt x="67944" y="1119378"/>
                </a:lnTo>
                <a:lnTo>
                  <a:pt x="71427" y="1033150"/>
                </a:lnTo>
                <a:lnTo>
                  <a:pt x="81696" y="948841"/>
                </a:lnTo>
                <a:lnTo>
                  <a:pt x="98480" y="866721"/>
                </a:lnTo>
                <a:lnTo>
                  <a:pt x="121509" y="787061"/>
                </a:lnTo>
                <a:lnTo>
                  <a:pt x="150512" y="710132"/>
                </a:lnTo>
                <a:lnTo>
                  <a:pt x="185220" y="636204"/>
                </a:lnTo>
                <a:lnTo>
                  <a:pt x="225361" y="565548"/>
                </a:lnTo>
                <a:lnTo>
                  <a:pt x="270665" y="498435"/>
                </a:lnTo>
                <a:lnTo>
                  <a:pt x="320862" y="435135"/>
                </a:lnTo>
                <a:lnTo>
                  <a:pt x="375681" y="375920"/>
                </a:lnTo>
                <a:lnTo>
                  <a:pt x="434853" y="321059"/>
                </a:lnTo>
                <a:lnTo>
                  <a:pt x="498106" y="270823"/>
                </a:lnTo>
                <a:lnTo>
                  <a:pt x="565170" y="225484"/>
                </a:lnTo>
                <a:lnTo>
                  <a:pt x="635775" y="185312"/>
                </a:lnTo>
                <a:lnTo>
                  <a:pt x="709650" y="150578"/>
                </a:lnTo>
                <a:lnTo>
                  <a:pt x="786525" y="121552"/>
                </a:lnTo>
                <a:lnTo>
                  <a:pt x="866129" y="98505"/>
                </a:lnTo>
                <a:lnTo>
                  <a:pt x="948193" y="81707"/>
                </a:lnTo>
                <a:lnTo>
                  <a:pt x="1032445" y="71430"/>
                </a:lnTo>
                <a:lnTo>
                  <a:pt x="1118615" y="67945"/>
                </a:lnTo>
                <a:lnTo>
                  <a:pt x="1204786" y="71430"/>
                </a:lnTo>
                <a:lnTo>
                  <a:pt x="1289038" y="81707"/>
                </a:lnTo>
                <a:lnTo>
                  <a:pt x="1371102" y="98505"/>
                </a:lnTo>
                <a:lnTo>
                  <a:pt x="1450706" y="121552"/>
                </a:lnTo>
                <a:lnTo>
                  <a:pt x="1527581" y="150578"/>
                </a:lnTo>
                <a:lnTo>
                  <a:pt x="1601456" y="185312"/>
                </a:lnTo>
                <a:lnTo>
                  <a:pt x="1672061" y="225484"/>
                </a:lnTo>
                <a:lnTo>
                  <a:pt x="1739125" y="270823"/>
                </a:lnTo>
                <a:lnTo>
                  <a:pt x="1802378" y="321059"/>
                </a:lnTo>
                <a:lnTo>
                  <a:pt x="1861550" y="375920"/>
                </a:lnTo>
                <a:lnTo>
                  <a:pt x="1916369" y="435135"/>
                </a:lnTo>
                <a:lnTo>
                  <a:pt x="1966566" y="498435"/>
                </a:lnTo>
                <a:lnTo>
                  <a:pt x="2011870" y="565548"/>
                </a:lnTo>
                <a:lnTo>
                  <a:pt x="2052011" y="636204"/>
                </a:lnTo>
                <a:lnTo>
                  <a:pt x="2086719" y="710132"/>
                </a:lnTo>
                <a:lnTo>
                  <a:pt x="2115722" y="787061"/>
                </a:lnTo>
                <a:lnTo>
                  <a:pt x="2138751" y="866721"/>
                </a:lnTo>
                <a:lnTo>
                  <a:pt x="2155535" y="948841"/>
                </a:lnTo>
                <a:lnTo>
                  <a:pt x="2165804" y="1033150"/>
                </a:lnTo>
                <a:lnTo>
                  <a:pt x="2169287" y="1119378"/>
                </a:lnTo>
                <a:lnTo>
                  <a:pt x="2165804" y="1205605"/>
                </a:lnTo>
                <a:lnTo>
                  <a:pt x="2155535" y="1289914"/>
                </a:lnTo>
                <a:lnTo>
                  <a:pt x="2138751" y="1372034"/>
                </a:lnTo>
                <a:lnTo>
                  <a:pt x="2115722" y="1451694"/>
                </a:lnTo>
                <a:lnTo>
                  <a:pt x="2086719" y="1528623"/>
                </a:lnTo>
                <a:lnTo>
                  <a:pt x="2052011" y="1602551"/>
                </a:lnTo>
                <a:lnTo>
                  <a:pt x="2011870" y="1673207"/>
                </a:lnTo>
                <a:lnTo>
                  <a:pt x="1966566" y="1740320"/>
                </a:lnTo>
                <a:lnTo>
                  <a:pt x="1916369" y="1803620"/>
                </a:lnTo>
                <a:lnTo>
                  <a:pt x="1861550" y="1862836"/>
                </a:lnTo>
                <a:lnTo>
                  <a:pt x="1802378" y="1917696"/>
                </a:lnTo>
                <a:lnTo>
                  <a:pt x="1739125" y="1967932"/>
                </a:lnTo>
                <a:lnTo>
                  <a:pt x="1672061" y="2013271"/>
                </a:lnTo>
                <a:lnTo>
                  <a:pt x="1601456" y="2053443"/>
                </a:lnTo>
                <a:lnTo>
                  <a:pt x="1527581" y="2088177"/>
                </a:lnTo>
                <a:lnTo>
                  <a:pt x="1450706" y="2117203"/>
                </a:lnTo>
                <a:lnTo>
                  <a:pt x="1371102" y="2140250"/>
                </a:lnTo>
                <a:lnTo>
                  <a:pt x="1289038" y="2157048"/>
                </a:lnTo>
                <a:lnTo>
                  <a:pt x="1204786" y="2167325"/>
                </a:lnTo>
                <a:lnTo>
                  <a:pt x="1118615" y="2170811"/>
                </a:lnTo>
                <a:lnTo>
                  <a:pt x="1032445" y="2167325"/>
                </a:lnTo>
                <a:lnTo>
                  <a:pt x="948193" y="2157048"/>
                </a:lnTo>
                <a:lnTo>
                  <a:pt x="866129" y="2140250"/>
                </a:lnTo>
                <a:lnTo>
                  <a:pt x="786525" y="2117203"/>
                </a:lnTo>
                <a:lnTo>
                  <a:pt x="709650" y="2088177"/>
                </a:lnTo>
                <a:lnTo>
                  <a:pt x="635775" y="2053443"/>
                </a:lnTo>
                <a:lnTo>
                  <a:pt x="565170" y="2013271"/>
                </a:lnTo>
                <a:lnTo>
                  <a:pt x="498106" y="1967932"/>
                </a:lnTo>
                <a:lnTo>
                  <a:pt x="434853" y="1917696"/>
                </a:lnTo>
                <a:lnTo>
                  <a:pt x="375681" y="1862836"/>
                </a:lnTo>
                <a:lnTo>
                  <a:pt x="320862" y="1803620"/>
                </a:lnTo>
                <a:lnTo>
                  <a:pt x="270665" y="1740320"/>
                </a:lnTo>
                <a:lnTo>
                  <a:pt x="225361" y="1673207"/>
                </a:lnTo>
                <a:lnTo>
                  <a:pt x="185220" y="1602551"/>
                </a:lnTo>
                <a:lnTo>
                  <a:pt x="150512" y="1528623"/>
                </a:lnTo>
                <a:lnTo>
                  <a:pt x="121509" y="1451694"/>
                </a:lnTo>
                <a:lnTo>
                  <a:pt x="98480" y="1372034"/>
                </a:lnTo>
                <a:lnTo>
                  <a:pt x="124846" y="1633805"/>
                </a:lnTo>
                <a:lnTo>
                  <a:pt x="167579" y="1709027"/>
                </a:lnTo>
                <a:lnTo>
                  <a:pt x="215810" y="1780477"/>
                </a:lnTo>
                <a:lnTo>
                  <a:pt x="269250" y="1847865"/>
                </a:lnTo>
                <a:lnTo>
                  <a:pt x="327612" y="1910905"/>
                </a:lnTo>
                <a:lnTo>
                  <a:pt x="390608" y="1969308"/>
                </a:lnTo>
                <a:lnTo>
                  <a:pt x="457949" y="2022786"/>
                </a:lnTo>
                <a:lnTo>
                  <a:pt x="529350" y="2071052"/>
                </a:lnTo>
                <a:lnTo>
                  <a:pt x="604520" y="2113816"/>
                </a:lnTo>
                <a:lnTo>
                  <a:pt x="683174" y="2150792"/>
                </a:lnTo>
                <a:lnTo>
                  <a:pt x="765023" y="2181691"/>
                </a:lnTo>
                <a:lnTo>
                  <a:pt x="849779" y="2206225"/>
                </a:lnTo>
                <a:lnTo>
                  <a:pt x="937155" y="2224105"/>
                </a:lnTo>
                <a:lnTo>
                  <a:pt x="1026863" y="2235045"/>
                </a:lnTo>
                <a:lnTo>
                  <a:pt x="1118615" y="2238756"/>
                </a:lnTo>
                <a:lnTo>
                  <a:pt x="1210368" y="2235045"/>
                </a:lnTo>
                <a:close/>
              </a:path>
              <a:path w="2237231" h="2238756">
                <a:moveTo>
                  <a:pt x="87897" y="1555099"/>
                </a:moveTo>
                <a:lnTo>
                  <a:pt x="124846" y="1633805"/>
                </a:lnTo>
                <a:lnTo>
                  <a:pt x="98480" y="1372034"/>
                </a:lnTo>
                <a:lnTo>
                  <a:pt x="81696" y="1289914"/>
                </a:lnTo>
                <a:lnTo>
                  <a:pt x="71427" y="1205605"/>
                </a:lnTo>
                <a:lnTo>
                  <a:pt x="57021" y="1473195"/>
                </a:lnTo>
                <a:lnTo>
                  <a:pt x="87897" y="1555099"/>
                </a:lnTo>
                <a:close/>
              </a:path>
            </a:pathLst>
          </a:custGeom>
          <a:solidFill>
            <a:srgbClr val="D9D9D9"/>
          </a:solidFill>
        </p:spPr>
        <p:txBody>
          <a:bodyPr wrap="square" lIns="0" tIns="0" rIns="0" bIns="0" rtlCol="0">
            <a:noAutofit/>
          </a:bodyPr>
          <a:lstStyle/>
          <a:p>
            <a:endParaRPr sz="2133">
              <a:latin typeface="+mj-lt"/>
            </a:endParaRPr>
          </a:p>
        </p:txBody>
      </p:sp>
      <p:sp>
        <p:nvSpPr>
          <p:cNvPr id="30" name="object 30"/>
          <p:cNvSpPr/>
          <p:nvPr/>
        </p:nvSpPr>
        <p:spPr>
          <a:xfrm>
            <a:off x="5961889" y="3110485"/>
            <a:ext cx="205739" cy="205739"/>
          </a:xfrm>
          <a:custGeom>
            <a:avLst/>
            <a:gdLst/>
            <a:ahLst/>
            <a:cxnLst/>
            <a:rect l="l" t="t" r="r" b="b"/>
            <a:pathLst>
              <a:path w="205739" h="205739">
                <a:moveTo>
                  <a:pt x="0" y="102869"/>
                </a:moveTo>
                <a:lnTo>
                  <a:pt x="216" y="109583"/>
                </a:lnTo>
                <a:lnTo>
                  <a:pt x="2159" y="123914"/>
                </a:lnTo>
                <a:lnTo>
                  <a:pt x="6004" y="137552"/>
                </a:lnTo>
                <a:lnTo>
                  <a:pt x="11610" y="150354"/>
                </a:lnTo>
                <a:lnTo>
                  <a:pt x="18835" y="162180"/>
                </a:lnTo>
                <a:lnTo>
                  <a:pt x="27538" y="172888"/>
                </a:lnTo>
                <a:lnTo>
                  <a:pt x="37577" y="182337"/>
                </a:lnTo>
                <a:lnTo>
                  <a:pt x="48811" y="190384"/>
                </a:lnTo>
                <a:lnTo>
                  <a:pt x="61099" y="196890"/>
                </a:lnTo>
                <a:lnTo>
                  <a:pt x="74299" y="201712"/>
                </a:lnTo>
                <a:lnTo>
                  <a:pt x="88270" y="204709"/>
                </a:lnTo>
                <a:lnTo>
                  <a:pt x="102870" y="205739"/>
                </a:lnTo>
                <a:lnTo>
                  <a:pt x="109583" y="205523"/>
                </a:lnTo>
                <a:lnTo>
                  <a:pt x="123914" y="203580"/>
                </a:lnTo>
                <a:lnTo>
                  <a:pt x="137552" y="199735"/>
                </a:lnTo>
                <a:lnTo>
                  <a:pt x="150354" y="194129"/>
                </a:lnTo>
                <a:lnTo>
                  <a:pt x="162180" y="186904"/>
                </a:lnTo>
                <a:lnTo>
                  <a:pt x="172888" y="178201"/>
                </a:lnTo>
                <a:lnTo>
                  <a:pt x="182337" y="168162"/>
                </a:lnTo>
                <a:lnTo>
                  <a:pt x="190384" y="156928"/>
                </a:lnTo>
                <a:lnTo>
                  <a:pt x="196890" y="144640"/>
                </a:lnTo>
                <a:lnTo>
                  <a:pt x="201712" y="131440"/>
                </a:lnTo>
                <a:lnTo>
                  <a:pt x="204709" y="117469"/>
                </a:lnTo>
                <a:lnTo>
                  <a:pt x="205739" y="102869"/>
                </a:lnTo>
                <a:lnTo>
                  <a:pt x="205523" y="96156"/>
                </a:lnTo>
                <a:lnTo>
                  <a:pt x="203580" y="81825"/>
                </a:lnTo>
                <a:lnTo>
                  <a:pt x="199735" y="68187"/>
                </a:lnTo>
                <a:lnTo>
                  <a:pt x="194129" y="55385"/>
                </a:lnTo>
                <a:lnTo>
                  <a:pt x="186904" y="43559"/>
                </a:lnTo>
                <a:lnTo>
                  <a:pt x="178201" y="32851"/>
                </a:lnTo>
                <a:lnTo>
                  <a:pt x="168162" y="23402"/>
                </a:lnTo>
                <a:lnTo>
                  <a:pt x="156928" y="15355"/>
                </a:lnTo>
                <a:lnTo>
                  <a:pt x="144640" y="8849"/>
                </a:lnTo>
                <a:lnTo>
                  <a:pt x="131440" y="4027"/>
                </a:lnTo>
                <a:lnTo>
                  <a:pt x="117469" y="1030"/>
                </a:lnTo>
                <a:lnTo>
                  <a:pt x="102870" y="0"/>
                </a:lnTo>
                <a:lnTo>
                  <a:pt x="96156" y="216"/>
                </a:lnTo>
                <a:lnTo>
                  <a:pt x="81825" y="2159"/>
                </a:lnTo>
                <a:lnTo>
                  <a:pt x="68187" y="6004"/>
                </a:lnTo>
                <a:lnTo>
                  <a:pt x="55385" y="11610"/>
                </a:lnTo>
                <a:lnTo>
                  <a:pt x="43559" y="18835"/>
                </a:lnTo>
                <a:lnTo>
                  <a:pt x="32851" y="27538"/>
                </a:lnTo>
                <a:lnTo>
                  <a:pt x="23402" y="37577"/>
                </a:lnTo>
                <a:lnTo>
                  <a:pt x="15355" y="48811"/>
                </a:lnTo>
                <a:lnTo>
                  <a:pt x="8849" y="61099"/>
                </a:lnTo>
                <a:lnTo>
                  <a:pt x="4027" y="74299"/>
                </a:lnTo>
                <a:lnTo>
                  <a:pt x="1030" y="88270"/>
                </a:lnTo>
                <a:lnTo>
                  <a:pt x="0" y="102869"/>
                </a:lnTo>
                <a:close/>
              </a:path>
            </a:pathLst>
          </a:custGeom>
          <a:solidFill>
            <a:srgbClr val="002B48"/>
          </a:solidFill>
        </p:spPr>
        <p:txBody>
          <a:bodyPr wrap="square" lIns="0" tIns="0" rIns="0" bIns="0" rtlCol="0">
            <a:noAutofit/>
          </a:bodyPr>
          <a:lstStyle/>
          <a:p>
            <a:endParaRPr sz="2133">
              <a:latin typeface="+mj-lt"/>
            </a:endParaRPr>
          </a:p>
        </p:txBody>
      </p:sp>
      <p:sp>
        <p:nvSpPr>
          <p:cNvPr id="31" name="object 31"/>
          <p:cNvSpPr/>
          <p:nvPr/>
        </p:nvSpPr>
        <p:spPr>
          <a:xfrm>
            <a:off x="5247133" y="4983481"/>
            <a:ext cx="205739" cy="205739"/>
          </a:xfrm>
          <a:custGeom>
            <a:avLst/>
            <a:gdLst/>
            <a:ahLst/>
            <a:cxnLst/>
            <a:rect l="l" t="t" r="r" b="b"/>
            <a:pathLst>
              <a:path w="205739" h="205739">
                <a:moveTo>
                  <a:pt x="0" y="102870"/>
                </a:moveTo>
                <a:lnTo>
                  <a:pt x="216" y="109583"/>
                </a:lnTo>
                <a:lnTo>
                  <a:pt x="2159" y="123914"/>
                </a:lnTo>
                <a:lnTo>
                  <a:pt x="6004" y="137552"/>
                </a:lnTo>
                <a:lnTo>
                  <a:pt x="11610" y="150354"/>
                </a:lnTo>
                <a:lnTo>
                  <a:pt x="18835" y="162180"/>
                </a:lnTo>
                <a:lnTo>
                  <a:pt x="27538" y="172888"/>
                </a:lnTo>
                <a:lnTo>
                  <a:pt x="37577" y="182337"/>
                </a:lnTo>
                <a:lnTo>
                  <a:pt x="48811" y="190384"/>
                </a:lnTo>
                <a:lnTo>
                  <a:pt x="61099" y="196890"/>
                </a:lnTo>
                <a:lnTo>
                  <a:pt x="74299" y="201712"/>
                </a:lnTo>
                <a:lnTo>
                  <a:pt x="88270" y="204709"/>
                </a:lnTo>
                <a:lnTo>
                  <a:pt x="102869" y="205740"/>
                </a:lnTo>
                <a:lnTo>
                  <a:pt x="109583" y="205523"/>
                </a:lnTo>
                <a:lnTo>
                  <a:pt x="123914" y="203580"/>
                </a:lnTo>
                <a:lnTo>
                  <a:pt x="137552" y="199735"/>
                </a:lnTo>
                <a:lnTo>
                  <a:pt x="150354" y="194129"/>
                </a:lnTo>
                <a:lnTo>
                  <a:pt x="162180" y="186904"/>
                </a:lnTo>
                <a:lnTo>
                  <a:pt x="172888" y="178201"/>
                </a:lnTo>
                <a:lnTo>
                  <a:pt x="182337" y="168162"/>
                </a:lnTo>
                <a:lnTo>
                  <a:pt x="190384" y="156928"/>
                </a:lnTo>
                <a:lnTo>
                  <a:pt x="196890" y="144640"/>
                </a:lnTo>
                <a:lnTo>
                  <a:pt x="201712" y="131440"/>
                </a:lnTo>
                <a:lnTo>
                  <a:pt x="204709" y="117469"/>
                </a:lnTo>
                <a:lnTo>
                  <a:pt x="205739" y="102870"/>
                </a:lnTo>
                <a:lnTo>
                  <a:pt x="205523" y="96156"/>
                </a:lnTo>
                <a:lnTo>
                  <a:pt x="203580" y="81825"/>
                </a:lnTo>
                <a:lnTo>
                  <a:pt x="199735" y="68187"/>
                </a:lnTo>
                <a:lnTo>
                  <a:pt x="194129" y="55385"/>
                </a:lnTo>
                <a:lnTo>
                  <a:pt x="186904" y="43559"/>
                </a:lnTo>
                <a:lnTo>
                  <a:pt x="178201" y="32851"/>
                </a:lnTo>
                <a:lnTo>
                  <a:pt x="168162" y="23402"/>
                </a:lnTo>
                <a:lnTo>
                  <a:pt x="156928" y="15355"/>
                </a:lnTo>
                <a:lnTo>
                  <a:pt x="144640" y="8849"/>
                </a:lnTo>
                <a:lnTo>
                  <a:pt x="131440" y="4027"/>
                </a:lnTo>
                <a:lnTo>
                  <a:pt x="117469" y="1030"/>
                </a:lnTo>
                <a:lnTo>
                  <a:pt x="102869" y="0"/>
                </a:lnTo>
                <a:lnTo>
                  <a:pt x="96156" y="216"/>
                </a:lnTo>
                <a:lnTo>
                  <a:pt x="81825" y="2159"/>
                </a:lnTo>
                <a:lnTo>
                  <a:pt x="68187" y="6004"/>
                </a:lnTo>
                <a:lnTo>
                  <a:pt x="55385" y="11610"/>
                </a:lnTo>
                <a:lnTo>
                  <a:pt x="43559" y="18835"/>
                </a:lnTo>
                <a:lnTo>
                  <a:pt x="32851" y="27538"/>
                </a:lnTo>
                <a:lnTo>
                  <a:pt x="23402" y="37577"/>
                </a:lnTo>
                <a:lnTo>
                  <a:pt x="15355" y="48811"/>
                </a:lnTo>
                <a:lnTo>
                  <a:pt x="8849" y="61099"/>
                </a:lnTo>
                <a:lnTo>
                  <a:pt x="4027" y="74299"/>
                </a:lnTo>
                <a:lnTo>
                  <a:pt x="1030" y="88270"/>
                </a:lnTo>
                <a:lnTo>
                  <a:pt x="0" y="102870"/>
                </a:lnTo>
                <a:close/>
              </a:path>
            </a:pathLst>
          </a:custGeom>
          <a:solidFill>
            <a:srgbClr val="002B48"/>
          </a:solidFill>
        </p:spPr>
        <p:txBody>
          <a:bodyPr wrap="square" lIns="0" tIns="0" rIns="0" bIns="0" rtlCol="0">
            <a:noAutofit/>
          </a:bodyPr>
          <a:lstStyle/>
          <a:p>
            <a:endParaRPr sz="2133">
              <a:latin typeface="+mj-lt"/>
            </a:endParaRPr>
          </a:p>
        </p:txBody>
      </p:sp>
      <p:sp>
        <p:nvSpPr>
          <p:cNvPr id="32" name="object 32"/>
          <p:cNvSpPr/>
          <p:nvPr/>
        </p:nvSpPr>
        <p:spPr>
          <a:xfrm>
            <a:off x="6659880" y="4983481"/>
            <a:ext cx="204216" cy="205739"/>
          </a:xfrm>
          <a:custGeom>
            <a:avLst/>
            <a:gdLst/>
            <a:ahLst/>
            <a:cxnLst/>
            <a:rect l="l" t="t" r="r" b="b"/>
            <a:pathLst>
              <a:path w="204216" h="205739">
                <a:moveTo>
                  <a:pt x="0" y="102870"/>
                </a:moveTo>
                <a:lnTo>
                  <a:pt x="177" y="108986"/>
                </a:lnTo>
                <a:lnTo>
                  <a:pt x="2035" y="123394"/>
                </a:lnTo>
                <a:lnTo>
                  <a:pt x="5799" y="137109"/>
                </a:lnTo>
                <a:lnTo>
                  <a:pt x="11327" y="149987"/>
                </a:lnTo>
                <a:lnTo>
                  <a:pt x="18479" y="161886"/>
                </a:lnTo>
                <a:lnTo>
                  <a:pt x="27112" y="172663"/>
                </a:lnTo>
                <a:lnTo>
                  <a:pt x="37086" y="182174"/>
                </a:lnTo>
                <a:lnTo>
                  <a:pt x="48259" y="190276"/>
                </a:lnTo>
                <a:lnTo>
                  <a:pt x="60489" y="196827"/>
                </a:lnTo>
                <a:lnTo>
                  <a:pt x="73634" y="201683"/>
                </a:lnTo>
                <a:lnTo>
                  <a:pt x="87554" y="204702"/>
                </a:lnTo>
                <a:lnTo>
                  <a:pt x="102108" y="205740"/>
                </a:lnTo>
                <a:lnTo>
                  <a:pt x="108182" y="205560"/>
                </a:lnTo>
                <a:lnTo>
                  <a:pt x="122491" y="203687"/>
                </a:lnTo>
                <a:lnTo>
                  <a:pt x="136109" y="199893"/>
                </a:lnTo>
                <a:lnTo>
                  <a:pt x="148894" y="194320"/>
                </a:lnTo>
                <a:lnTo>
                  <a:pt x="160704" y="187111"/>
                </a:lnTo>
                <a:lnTo>
                  <a:pt x="171399" y="178410"/>
                </a:lnTo>
                <a:lnTo>
                  <a:pt x="180837" y="168360"/>
                </a:lnTo>
                <a:lnTo>
                  <a:pt x="188876" y="157103"/>
                </a:lnTo>
                <a:lnTo>
                  <a:pt x="195375" y="144782"/>
                </a:lnTo>
                <a:lnTo>
                  <a:pt x="200192" y="131541"/>
                </a:lnTo>
                <a:lnTo>
                  <a:pt x="203186" y="117522"/>
                </a:lnTo>
                <a:lnTo>
                  <a:pt x="204216" y="102870"/>
                </a:lnTo>
                <a:lnTo>
                  <a:pt x="204038" y="96753"/>
                </a:lnTo>
                <a:lnTo>
                  <a:pt x="202180" y="82345"/>
                </a:lnTo>
                <a:lnTo>
                  <a:pt x="198416" y="68630"/>
                </a:lnTo>
                <a:lnTo>
                  <a:pt x="192888" y="55752"/>
                </a:lnTo>
                <a:lnTo>
                  <a:pt x="185736" y="43853"/>
                </a:lnTo>
                <a:lnTo>
                  <a:pt x="177103" y="33076"/>
                </a:lnTo>
                <a:lnTo>
                  <a:pt x="167129" y="23565"/>
                </a:lnTo>
                <a:lnTo>
                  <a:pt x="155956" y="15463"/>
                </a:lnTo>
                <a:lnTo>
                  <a:pt x="143726" y="8912"/>
                </a:lnTo>
                <a:lnTo>
                  <a:pt x="130581" y="4056"/>
                </a:lnTo>
                <a:lnTo>
                  <a:pt x="116661" y="1037"/>
                </a:lnTo>
                <a:lnTo>
                  <a:pt x="102108" y="0"/>
                </a:lnTo>
                <a:lnTo>
                  <a:pt x="96033" y="179"/>
                </a:lnTo>
                <a:lnTo>
                  <a:pt x="81724" y="2052"/>
                </a:lnTo>
                <a:lnTo>
                  <a:pt x="68106" y="5846"/>
                </a:lnTo>
                <a:lnTo>
                  <a:pt x="55321" y="11419"/>
                </a:lnTo>
                <a:lnTo>
                  <a:pt x="43511" y="18628"/>
                </a:lnTo>
                <a:lnTo>
                  <a:pt x="32816" y="27329"/>
                </a:lnTo>
                <a:lnTo>
                  <a:pt x="23378" y="37379"/>
                </a:lnTo>
                <a:lnTo>
                  <a:pt x="15339" y="48636"/>
                </a:lnTo>
                <a:lnTo>
                  <a:pt x="8840" y="60957"/>
                </a:lnTo>
                <a:lnTo>
                  <a:pt x="4023" y="74198"/>
                </a:lnTo>
                <a:lnTo>
                  <a:pt x="1029" y="88217"/>
                </a:lnTo>
                <a:lnTo>
                  <a:pt x="0" y="102870"/>
                </a:lnTo>
                <a:close/>
              </a:path>
            </a:pathLst>
          </a:custGeom>
          <a:solidFill>
            <a:srgbClr val="002B48"/>
          </a:solidFill>
        </p:spPr>
        <p:txBody>
          <a:bodyPr wrap="square" lIns="0" tIns="0" rIns="0" bIns="0" rtlCol="0">
            <a:noAutofit/>
          </a:bodyPr>
          <a:lstStyle/>
          <a:p>
            <a:endParaRPr sz="2133">
              <a:latin typeface="+mj-lt"/>
            </a:endParaRPr>
          </a:p>
        </p:txBody>
      </p:sp>
      <p:sp>
        <p:nvSpPr>
          <p:cNvPr id="33" name="object 33"/>
          <p:cNvSpPr/>
          <p:nvPr/>
        </p:nvSpPr>
        <p:spPr>
          <a:xfrm>
            <a:off x="4977385" y="3771901"/>
            <a:ext cx="205739" cy="205739"/>
          </a:xfrm>
          <a:custGeom>
            <a:avLst/>
            <a:gdLst/>
            <a:ahLst/>
            <a:cxnLst/>
            <a:rect l="l" t="t" r="r" b="b"/>
            <a:pathLst>
              <a:path w="205739" h="205739">
                <a:moveTo>
                  <a:pt x="205739" y="102869"/>
                </a:moveTo>
                <a:lnTo>
                  <a:pt x="204709" y="88270"/>
                </a:lnTo>
                <a:lnTo>
                  <a:pt x="201712" y="74299"/>
                </a:lnTo>
                <a:lnTo>
                  <a:pt x="196890" y="61099"/>
                </a:lnTo>
                <a:lnTo>
                  <a:pt x="190384" y="48811"/>
                </a:lnTo>
                <a:lnTo>
                  <a:pt x="182337" y="37577"/>
                </a:lnTo>
                <a:lnTo>
                  <a:pt x="172888" y="27538"/>
                </a:lnTo>
                <a:lnTo>
                  <a:pt x="162180" y="18835"/>
                </a:lnTo>
                <a:lnTo>
                  <a:pt x="150354" y="11610"/>
                </a:lnTo>
                <a:lnTo>
                  <a:pt x="137552" y="6004"/>
                </a:lnTo>
                <a:lnTo>
                  <a:pt x="123914" y="2159"/>
                </a:lnTo>
                <a:lnTo>
                  <a:pt x="109583" y="216"/>
                </a:lnTo>
                <a:lnTo>
                  <a:pt x="102869" y="0"/>
                </a:lnTo>
                <a:lnTo>
                  <a:pt x="88270" y="1030"/>
                </a:lnTo>
                <a:lnTo>
                  <a:pt x="74299" y="4027"/>
                </a:lnTo>
                <a:lnTo>
                  <a:pt x="61099" y="8849"/>
                </a:lnTo>
                <a:lnTo>
                  <a:pt x="48811" y="15355"/>
                </a:lnTo>
                <a:lnTo>
                  <a:pt x="37577" y="23402"/>
                </a:lnTo>
                <a:lnTo>
                  <a:pt x="27538" y="32851"/>
                </a:lnTo>
                <a:lnTo>
                  <a:pt x="18835" y="43559"/>
                </a:lnTo>
                <a:lnTo>
                  <a:pt x="11610" y="55385"/>
                </a:lnTo>
                <a:lnTo>
                  <a:pt x="6004" y="68187"/>
                </a:lnTo>
                <a:lnTo>
                  <a:pt x="2159" y="81825"/>
                </a:lnTo>
                <a:lnTo>
                  <a:pt x="216" y="96156"/>
                </a:lnTo>
                <a:lnTo>
                  <a:pt x="0" y="102869"/>
                </a:lnTo>
                <a:lnTo>
                  <a:pt x="1030" y="117469"/>
                </a:lnTo>
                <a:lnTo>
                  <a:pt x="4027" y="131440"/>
                </a:lnTo>
                <a:lnTo>
                  <a:pt x="8849" y="144640"/>
                </a:lnTo>
                <a:lnTo>
                  <a:pt x="15355" y="156928"/>
                </a:lnTo>
                <a:lnTo>
                  <a:pt x="23402" y="168162"/>
                </a:lnTo>
                <a:lnTo>
                  <a:pt x="32851" y="178201"/>
                </a:lnTo>
                <a:lnTo>
                  <a:pt x="43559" y="186904"/>
                </a:lnTo>
                <a:lnTo>
                  <a:pt x="55385" y="194129"/>
                </a:lnTo>
                <a:lnTo>
                  <a:pt x="68187" y="199735"/>
                </a:lnTo>
                <a:lnTo>
                  <a:pt x="81825" y="203580"/>
                </a:lnTo>
                <a:lnTo>
                  <a:pt x="96156" y="205523"/>
                </a:lnTo>
                <a:lnTo>
                  <a:pt x="102869" y="205739"/>
                </a:lnTo>
                <a:lnTo>
                  <a:pt x="117469" y="204709"/>
                </a:lnTo>
                <a:lnTo>
                  <a:pt x="131440" y="201712"/>
                </a:lnTo>
                <a:lnTo>
                  <a:pt x="144640" y="196890"/>
                </a:lnTo>
                <a:lnTo>
                  <a:pt x="156928" y="190384"/>
                </a:lnTo>
                <a:lnTo>
                  <a:pt x="168162" y="182337"/>
                </a:lnTo>
                <a:lnTo>
                  <a:pt x="178201" y="172888"/>
                </a:lnTo>
                <a:lnTo>
                  <a:pt x="186904" y="162180"/>
                </a:lnTo>
                <a:lnTo>
                  <a:pt x="194129" y="150354"/>
                </a:lnTo>
                <a:lnTo>
                  <a:pt x="199735" y="137552"/>
                </a:lnTo>
                <a:lnTo>
                  <a:pt x="203580" y="123914"/>
                </a:lnTo>
                <a:lnTo>
                  <a:pt x="205523" y="109583"/>
                </a:lnTo>
                <a:lnTo>
                  <a:pt x="205739" y="102869"/>
                </a:lnTo>
                <a:close/>
              </a:path>
            </a:pathLst>
          </a:custGeom>
          <a:solidFill>
            <a:srgbClr val="002B48"/>
          </a:solidFill>
        </p:spPr>
        <p:txBody>
          <a:bodyPr wrap="square" lIns="0" tIns="0" rIns="0" bIns="0" rtlCol="0">
            <a:noAutofit/>
          </a:bodyPr>
          <a:lstStyle/>
          <a:p>
            <a:endParaRPr sz="2133">
              <a:latin typeface="+mj-lt"/>
            </a:endParaRPr>
          </a:p>
        </p:txBody>
      </p:sp>
      <p:sp>
        <p:nvSpPr>
          <p:cNvPr id="34" name="object 34"/>
          <p:cNvSpPr/>
          <p:nvPr/>
        </p:nvSpPr>
        <p:spPr>
          <a:xfrm>
            <a:off x="6979921" y="3752089"/>
            <a:ext cx="205739" cy="205739"/>
          </a:xfrm>
          <a:custGeom>
            <a:avLst/>
            <a:gdLst/>
            <a:ahLst/>
            <a:cxnLst/>
            <a:rect l="l" t="t" r="r" b="b"/>
            <a:pathLst>
              <a:path w="205739" h="205739">
                <a:moveTo>
                  <a:pt x="205739" y="102869"/>
                </a:moveTo>
                <a:lnTo>
                  <a:pt x="204709" y="88270"/>
                </a:lnTo>
                <a:lnTo>
                  <a:pt x="201712" y="74299"/>
                </a:lnTo>
                <a:lnTo>
                  <a:pt x="196890" y="61099"/>
                </a:lnTo>
                <a:lnTo>
                  <a:pt x="190384" y="48811"/>
                </a:lnTo>
                <a:lnTo>
                  <a:pt x="182337" y="37577"/>
                </a:lnTo>
                <a:lnTo>
                  <a:pt x="172888" y="27538"/>
                </a:lnTo>
                <a:lnTo>
                  <a:pt x="162180" y="18835"/>
                </a:lnTo>
                <a:lnTo>
                  <a:pt x="150354" y="11610"/>
                </a:lnTo>
                <a:lnTo>
                  <a:pt x="137552" y="6004"/>
                </a:lnTo>
                <a:lnTo>
                  <a:pt x="123914" y="2159"/>
                </a:lnTo>
                <a:lnTo>
                  <a:pt x="109583" y="216"/>
                </a:lnTo>
                <a:lnTo>
                  <a:pt x="102869" y="0"/>
                </a:lnTo>
                <a:lnTo>
                  <a:pt x="88270" y="1030"/>
                </a:lnTo>
                <a:lnTo>
                  <a:pt x="74299" y="4027"/>
                </a:lnTo>
                <a:lnTo>
                  <a:pt x="61099" y="8849"/>
                </a:lnTo>
                <a:lnTo>
                  <a:pt x="48811" y="15355"/>
                </a:lnTo>
                <a:lnTo>
                  <a:pt x="37577" y="23402"/>
                </a:lnTo>
                <a:lnTo>
                  <a:pt x="27538" y="32851"/>
                </a:lnTo>
                <a:lnTo>
                  <a:pt x="18835" y="43559"/>
                </a:lnTo>
                <a:lnTo>
                  <a:pt x="11610" y="55385"/>
                </a:lnTo>
                <a:lnTo>
                  <a:pt x="6004" y="68187"/>
                </a:lnTo>
                <a:lnTo>
                  <a:pt x="2159" y="81825"/>
                </a:lnTo>
                <a:lnTo>
                  <a:pt x="216" y="96156"/>
                </a:lnTo>
                <a:lnTo>
                  <a:pt x="0" y="102869"/>
                </a:lnTo>
                <a:lnTo>
                  <a:pt x="1030" y="117469"/>
                </a:lnTo>
                <a:lnTo>
                  <a:pt x="4027" y="131440"/>
                </a:lnTo>
                <a:lnTo>
                  <a:pt x="8849" y="144640"/>
                </a:lnTo>
                <a:lnTo>
                  <a:pt x="15355" y="156928"/>
                </a:lnTo>
                <a:lnTo>
                  <a:pt x="23402" y="168162"/>
                </a:lnTo>
                <a:lnTo>
                  <a:pt x="32851" y="178201"/>
                </a:lnTo>
                <a:lnTo>
                  <a:pt x="43559" y="186904"/>
                </a:lnTo>
                <a:lnTo>
                  <a:pt x="55385" y="194129"/>
                </a:lnTo>
                <a:lnTo>
                  <a:pt x="68187" y="199735"/>
                </a:lnTo>
                <a:lnTo>
                  <a:pt x="81825" y="203580"/>
                </a:lnTo>
                <a:lnTo>
                  <a:pt x="96156" y="205523"/>
                </a:lnTo>
                <a:lnTo>
                  <a:pt x="102869" y="205739"/>
                </a:lnTo>
                <a:lnTo>
                  <a:pt x="117469" y="204709"/>
                </a:lnTo>
                <a:lnTo>
                  <a:pt x="131440" y="201712"/>
                </a:lnTo>
                <a:lnTo>
                  <a:pt x="144640" y="196890"/>
                </a:lnTo>
                <a:lnTo>
                  <a:pt x="156928" y="190384"/>
                </a:lnTo>
                <a:lnTo>
                  <a:pt x="168162" y="182337"/>
                </a:lnTo>
                <a:lnTo>
                  <a:pt x="178201" y="172888"/>
                </a:lnTo>
                <a:lnTo>
                  <a:pt x="186904" y="162180"/>
                </a:lnTo>
                <a:lnTo>
                  <a:pt x="194129" y="150354"/>
                </a:lnTo>
                <a:lnTo>
                  <a:pt x="199735" y="137552"/>
                </a:lnTo>
                <a:lnTo>
                  <a:pt x="203580" y="123914"/>
                </a:lnTo>
                <a:lnTo>
                  <a:pt x="205523" y="109583"/>
                </a:lnTo>
                <a:lnTo>
                  <a:pt x="205739" y="102869"/>
                </a:lnTo>
                <a:close/>
              </a:path>
            </a:pathLst>
          </a:custGeom>
          <a:solidFill>
            <a:srgbClr val="002B48"/>
          </a:solidFill>
        </p:spPr>
        <p:txBody>
          <a:bodyPr wrap="square" lIns="0" tIns="0" rIns="0" bIns="0" rtlCol="0">
            <a:noAutofit/>
          </a:bodyPr>
          <a:lstStyle/>
          <a:p>
            <a:endParaRPr sz="2133">
              <a:latin typeface="+mj-lt"/>
            </a:endParaRPr>
          </a:p>
        </p:txBody>
      </p:sp>
      <p:sp>
        <p:nvSpPr>
          <p:cNvPr id="35" name="object 35"/>
          <p:cNvSpPr/>
          <p:nvPr/>
        </p:nvSpPr>
        <p:spPr>
          <a:xfrm>
            <a:off x="5214385" y="3366568"/>
            <a:ext cx="1735836" cy="1679448"/>
          </a:xfrm>
          <a:prstGeom prst="rect">
            <a:avLst/>
          </a:prstGeom>
          <a:blipFill>
            <a:blip r:embed="rId2" cstate="print"/>
            <a:stretch>
              <a:fillRect/>
            </a:stretch>
          </a:blipFill>
        </p:spPr>
        <p:txBody>
          <a:bodyPr wrap="square" lIns="0" tIns="0" rIns="0" bIns="0" rtlCol="0">
            <a:noAutofit/>
          </a:bodyPr>
          <a:lstStyle/>
          <a:p>
            <a:pPr algn="ctr">
              <a:lnSpc>
                <a:spcPts val="1713"/>
              </a:lnSpc>
              <a:spcBef>
                <a:spcPts val="85"/>
              </a:spcBef>
            </a:pPr>
            <a:endParaRPr lang="en-IN" sz="1867" b="1" dirty="0">
              <a:solidFill>
                <a:srgbClr val="FFFFFF"/>
              </a:solidFill>
              <a:latin typeface="+mj-lt"/>
              <a:cs typeface="Arial"/>
            </a:endParaRPr>
          </a:p>
          <a:p>
            <a:pPr algn="ctr">
              <a:lnSpc>
                <a:spcPts val="1713"/>
              </a:lnSpc>
              <a:spcBef>
                <a:spcPts val="85"/>
              </a:spcBef>
            </a:pPr>
            <a:endParaRPr lang="en-IN" sz="933" b="1" dirty="0">
              <a:solidFill>
                <a:srgbClr val="FFFFFF"/>
              </a:solidFill>
              <a:latin typeface="+mj-lt"/>
              <a:cs typeface="Arial"/>
            </a:endParaRPr>
          </a:p>
          <a:p>
            <a:pPr algn="ctr">
              <a:lnSpc>
                <a:spcPts val="1713"/>
              </a:lnSpc>
              <a:spcBef>
                <a:spcPts val="85"/>
              </a:spcBef>
            </a:pPr>
            <a:r>
              <a:rPr lang="en-IN" sz="1867" b="1" dirty="0">
                <a:solidFill>
                  <a:srgbClr val="FFFFFF"/>
                </a:solidFill>
                <a:latin typeface="+mj-lt"/>
                <a:cs typeface="Arial"/>
              </a:rPr>
              <a:t>F</a:t>
            </a:r>
            <a:r>
              <a:rPr lang="en-IN" sz="1867" b="1" spc="-5" dirty="0">
                <a:solidFill>
                  <a:srgbClr val="FFFFFF"/>
                </a:solidFill>
                <a:latin typeface="+mj-lt"/>
                <a:cs typeface="Arial"/>
              </a:rPr>
              <a:t>o</a:t>
            </a:r>
            <a:r>
              <a:rPr lang="en-IN" sz="1867" b="1" dirty="0">
                <a:solidFill>
                  <a:srgbClr val="FFFFFF"/>
                </a:solidFill>
                <a:latin typeface="+mj-lt"/>
                <a:cs typeface="Arial"/>
              </a:rPr>
              <a:t>rensic</a:t>
            </a:r>
            <a:endParaRPr lang="en-IN" sz="1867" b="1" spc="83" dirty="0">
              <a:solidFill>
                <a:srgbClr val="FFFFFF"/>
              </a:solidFill>
              <a:latin typeface="+mj-lt"/>
              <a:cs typeface="Arial"/>
            </a:endParaRPr>
          </a:p>
          <a:p>
            <a:pPr algn="ctr">
              <a:lnSpc>
                <a:spcPts val="1713"/>
              </a:lnSpc>
              <a:spcBef>
                <a:spcPts val="85"/>
              </a:spcBef>
            </a:pPr>
            <a:r>
              <a:rPr lang="en-IN" sz="1867" b="1" spc="-45" dirty="0" smtClean="0">
                <a:solidFill>
                  <a:srgbClr val="FFFFFF"/>
                </a:solidFill>
                <a:latin typeface="+mj-lt"/>
                <a:cs typeface="Arial"/>
              </a:rPr>
              <a:t>A</a:t>
            </a:r>
            <a:r>
              <a:rPr lang="en-IN" sz="1867" b="1" dirty="0" smtClean="0">
                <a:solidFill>
                  <a:srgbClr val="FFFFFF"/>
                </a:solidFill>
                <a:latin typeface="+mj-lt"/>
                <a:cs typeface="Arial"/>
              </a:rPr>
              <a:t>u</a:t>
            </a:r>
            <a:r>
              <a:rPr lang="en-IN" sz="1867" b="1" spc="-5" dirty="0" smtClean="0">
                <a:solidFill>
                  <a:srgbClr val="FFFFFF"/>
                </a:solidFill>
                <a:latin typeface="+mj-lt"/>
                <a:cs typeface="Arial"/>
              </a:rPr>
              <a:t>d</a:t>
            </a:r>
            <a:r>
              <a:rPr lang="en-IN" sz="1867" b="1" dirty="0" smtClean="0">
                <a:solidFill>
                  <a:srgbClr val="FFFFFF"/>
                </a:solidFill>
                <a:latin typeface="+mj-lt"/>
                <a:cs typeface="Arial"/>
              </a:rPr>
              <a:t>it work streams</a:t>
            </a:r>
          </a:p>
        </p:txBody>
      </p:sp>
      <p:sp>
        <p:nvSpPr>
          <p:cNvPr id="36" name="object 36"/>
          <p:cNvSpPr/>
          <p:nvPr/>
        </p:nvSpPr>
        <p:spPr>
          <a:xfrm>
            <a:off x="5923789" y="2776728"/>
            <a:ext cx="318515" cy="323088"/>
          </a:xfrm>
          <a:custGeom>
            <a:avLst/>
            <a:gdLst/>
            <a:ahLst/>
            <a:cxnLst/>
            <a:rect l="l" t="t" r="r" b="b"/>
            <a:pathLst>
              <a:path w="318515" h="323088">
                <a:moveTo>
                  <a:pt x="0" y="0"/>
                </a:moveTo>
                <a:lnTo>
                  <a:pt x="159258" y="323088"/>
                </a:lnTo>
                <a:lnTo>
                  <a:pt x="318515" y="0"/>
                </a:lnTo>
                <a:lnTo>
                  <a:pt x="0" y="0"/>
                </a:lnTo>
                <a:close/>
              </a:path>
            </a:pathLst>
          </a:custGeom>
          <a:solidFill>
            <a:schemeClr val="accent1"/>
          </a:solidFill>
        </p:spPr>
        <p:txBody>
          <a:bodyPr wrap="square" lIns="0" tIns="0" rIns="0" bIns="0" rtlCol="0">
            <a:noAutofit/>
          </a:bodyPr>
          <a:lstStyle/>
          <a:p>
            <a:endParaRPr sz="2133">
              <a:latin typeface="+mj-lt"/>
            </a:endParaRPr>
          </a:p>
        </p:txBody>
      </p:sp>
      <p:sp>
        <p:nvSpPr>
          <p:cNvPr id="37" name="object 37"/>
          <p:cNvSpPr/>
          <p:nvPr/>
        </p:nvSpPr>
        <p:spPr>
          <a:xfrm>
            <a:off x="7323537" y="2592894"/>
            <a:ext cx="1327497" cy="1330965"/>
          </a:xfrm>
          <a:custGeom>
            <a:avLst/>
            <a:gdLst/>
            <a:ahLst/>
            <a:cxnLst/>
            <a:rect l="l" t="t" r="r" b="b"/>
            <a:pathLst>
              <a:path w="1327497" h="1330965">
                <a:moveTo>
                  <a:pt x="284780" y="116017"/>
                </a:moveTo>
                <a:lnTo>
                  <a:pt x="241321" y="148673"/>
                </a:lnTo>
                <a:lnTo>
                  <a:pt x="201307" y="184192"/>
                </a:lnTo>
                <a:lnTo>
                  <a:pt x="164780" y="222333"/>
                </a:lnTo>
                <a:lnTo>
                  <a:pt x="131783" y="262860"/>
                </a:lnTo>
                <a:lnTo>
                  <a:pt x="102359" y="305534"/>
                </a:lnTo>
                <a:lnTo>
                  <a:pt x="76550" y="350118"/>
                </a:lnTo>
                <a:lnTo>
                  <a:pt x="54398" y="396373"/>
                </a:lnTo>
                <a:lnTo>
                  <a:pt x="35948" y="444061"/>
                </a:lnTo>
                <a:lnTo>
                  <a:pt x="21240" y="492944"/>
                </a:lnTo>
                <a:lnTo>
                  <a:pt x="10317" y="542784"/>
                </a:lnTo>
                <a:lnTo>
                  <a:pt x="3223" y="593344"/>
                </a:lnTo>
                <a:lnTo>
                  <a:pt x="0" y="644384"/>
                </a:lnTo>
                <a:lnTo>
                  <a:pt x="689" y="695668"/>
                </a:lnTo>
                <a:lnTo>
                  <a:pt x="5335" y="746957"/>
                </a:lnTo>
                <a:lnTo>
                  <a:pt x="13979" y="798012"/>
                </a:lnTo>
                <a:lnTo>
                  <a:pt x="26663" y="848597"/>
                </a:lnTo>
                <a:lnTo>
                  <a:pt x="43432" y="898473"/>
                </a:lnTo>
                <a:lnTo>
                  <a:pt x="64326" y="947402"/>
                </a:lnTo>
                <a:lnTo>
                  <a:pt x="89390" y="995145"/>
                </a:lnTo>
                <a:lnTo>
                  <a:pt x="118664" y="1041466"/>
                </a:lnTo>
                <a:lnTo>
                  <a:pt x="151553" y="1085276"/>
                </a:lnTo>
                <a:lnTo>
                  <a:pt x="187270" y="1125656"/>
                </a:lnTo>
                <a:lnTo>
                  <a:pt x="225578" y="1162562"/>
                </a:lnTo>
                <a:lnTo>
                  <a:pt x="266240" y="1195948"/>
                </a:lnTo>
                <a:lnTo>
                  <a:pt x="309017" y="1225770"/>
                </a:lnTo>
                <a:lnTo>
                  <a:pt x="353672" y="1251983"/>
                </a:lnTo>
                <a:lnTo>
                  <a:pt x="399966" y="1274542"/>
                </a:lnTo>
                <a:lnTo>
                  <a:pt x="447661" y="1293403"/>
                </a:lnTo>
                <a:lnTo>
                  <a:pt x="496520" y="1308520"/>
                </a:lnTo>
                <a:lnTo>
                  <a:pt x="546305" y="1319850"/>
                </a:lnTo>
                <a:lnTo>
                  <a:pt x="596777" y="1327346"/>
                </a:lnTo>
                <a:lnTo>
                  <a:pt x="647700" y="1330965"/>
                </a:lnTo>
                <a:lnTo>
                  <a:pt x="698833" y="1330661"/>
                </a:lnTo>
                <a:lnTo>
                  <a:pt x="749941" y="1326390"/>
                </a:lnTo>
                <a:lnTo>
                  <a:pt x="800785" y="1318107"/>
                </a:lnTo>
                <a:lnTo>
                  <a:pt x="851127" y="1305768"/>
                </a:lnTo>
                <a:lnTo>
                  <a:pt x="900729" y="1289327"/>
                </a:lnTo>
                <a:lnTo>
                  <a:pt x="949353" y="1268740"/>
                </a:lnTo>
                <a:lnTo>
                  <a:pt x="996762" y="1243961"/>
                </a:lnTo>
                <a:lnTo>
                  <a:pt x="1042716" y="1214948"/>
                </a:lnTo>
                <a:lnTo>
                  <a:pt x="1086176" y="1182291"/>
                </a:lnTo>
                <a:lnTo>
                  <a:pt x="1126190" y="1146773"/>
                </a:lnTo>
                <a:lnTo>
                  <a:pt x="1162717" y="1108631"/>
                </a:lnTo>
                <a:lnTo>
                  <a:pt x="1195714" y="1068104"/>
                </a:lnTo>
                <a:lnTo>
                  <a:pt x="1225138" y="1025430"/>
                </a:lnTo>
                <a:lnTo>
                  <a:pt x="1250947" y="980846"/>
                </a:lnTo>
                <a:lnTo>
                  <a:pt x="1273098" y="934591"/>
                </a:lnTo>
                <a:lnTo>
                  <a:pt x="1291549" y="886903"/>
                </a:lnTo>
                <a:lnTo>
                  <a:pt x="1306257" y="838020"/>
                </a:lnTo>
                <a:lnTo>
                  <a:pt x="1317179" y="788180"/>
                </a:lnTo>
                <a:lnTo>
                  <a:pt x="1324273" y="737620"/>
                </a:lnTo>
                <a:lnTo>
                  <a:pt x="1327497" y="686580"/>
                </a:lnTo>
                <a:lnTo>
                  <a:pt x="1326807" y="635296"/>
                </a:lnTo>
                <a:lnTo>
                  <a:pt x="1322162" y="584007"/>
                </a:lnTo>
                <a:lnTo>
                  <a:pt x="1313518" y="532952"/>
                </a:lnTo>
                <a:lnTo>
                  <a:pt x="1300833" y="482367"/>
                </a:lnTo>
                <a:lnTo>
                  <a:pt x="1284065" y="432491"/>
                </a:lnTo>
                <a:lnTo>
                  <a:pt x="1263170" y="383562"/>
                </a:lnTo>
                <a:lnTo>
                  <a:pt x="1238107" y="335819"/>
                </a:lnTo>
                <a:lnTo>
                  <a:pt x="1208832" y="289499"/>
                </a:lnTo>
                <a:lnTo>
                  <a:pt x="1175944" y="245688"/>
                </a:lnTo>
                <a:lnTo>
                  <a:pt x="1140227" y="205308"/>
                </a:lnTo>
                <a:lnTo>
                  <a:pt x="1101918" y="168402"/>
                </a:lnTo>
                <a:lnTo>
                  <a:pt x="1061256" y="135016"/>
                </a:lnTo>
                <a:lnTo>
                  <a:pt x="1018479" y="105194"/>
                </a:lnTo>
                <a:lnTo>
                  <a:pt x="973825" y="78981"/>
                </a:lnTo>
                <a:lnTo>
                  <a:pt x="927531" y="56422"/>
                </a:lnTo>
                <a:lnTo>
                  <a:pt x="879835" y="37561"/>
                </a:lnTo>
                <a:lnTo>
                  <a:pt x="830976" y="22444"/>
                </a:lnTo>
                <a:lnTo>
                  <a:pt x="781191" y="11115"/>
                </a:lnTo>
                <a:lnTo>
                  <a:pt x="730719" y="3618"/>
                </a:lnTo>
                <a:lnTo>
                  <a:pt x="679797" y="0"/>
                </a:lnTo>
                <a:lnTo>
                  <a:pt x="628663" y="303"/>
                </a:lnTo>
                <a:lnTo>
                  <a:pt x="577555" y="4574"/>
                </a:lnTo>
                <a:lnTo>
                  <a:pt x="526711" y="12857"/>
                </a:lnTo>
                <a:lnTo>
                  <a:pt x="476369" y="25196"/>
                </a:lnTo>
                <a:lnTo>
                  <a:pt x="426767" y="41637"/>
                </a:lnTo>
                <a:lnTo>
                  <a:pt x="378143" y="62224"/>
                </a:lnTo>
                <a:lnTo>
                  <a:pt x="330735" y="87003"/>
                </a:lnTo>
                <a:lnTo>
                  <a:pt x="284780" y="116017"/>
                </a:lnTo>
                <a:close/>
              </a:path>
            </a:pathLst>
          </a:custGeom>
          <a:solidFill>
            <a:schemeClr val="accent1"/>
          </a:solidFill>
        </p:spPr>
        <p:txBody>
          <a:bodyPr wrap="square" lIns="0" tIns="0" rIns="0" bIns="0" rtlCol="0">
            <a:noAutofit/>
          </a:bodyPr>
          <a:lstStyle/>
          <a:p>
            <a:endParaRPr sz="2133">
              <a:latin typeface="+mj-lt"/>
            </a:endParaRPr>
          </a:p>
        </p:txBody>
      </p:sp>
      <p:sp>
        <p:nvSpPr>
          <p:cNvPr id="38" name="object 38"/>
          <p:cNvSpPr/>
          <p:nvPr/>
        </p:nvSpPr>
        <p:spPr>
          <a:xfrm>
            <a:off x="7185027" y="3497199"/>
            <a:ext cx="356615" cy="314579"/>
          </a:xfrm>
          <a:custGeom>
            <a:avLst/>
            <a:gdLst/>
            <a:ahLst/>
            <a:cxnLst/>
            <a:rect l="l" t="t" r="r" b="b"/>
            <a:pathLst>
              <a:path w="356615" h="314578">
                <a:moveTo>
                  <a:pt x="176022" y="0"/>
                </a:moveTo>
                <a:lnTo>
                  <a:pt x="0" y="314578"/>
                </a:lnTo>
                <a:lnTo>
                  <a:pt x="356615" y="261746"/>
                </a:lnTo>
                <a:lnTo>
                  <a:pt x="176022" y="0"/>
                </a:lnTo>
                <a:close/>
              </a:path>
            </a:pathLst>
          </a:custGeom>
          <a:solidFill>
            <a:schemeClr val="accent1"/>
          </a:solidFill>
        </p:spPr>
        <p:txBody>
          <a:bodyPr wrap="square" lIns="0" tIns="0" rIns="0" bIns="0" rtlCol="0">
            <a:noAutofit/>
          </a:bodyPr>
          <a:lstStyle/>
          <a:p>
            <a:endParaRPr sz="2133">
              <a:latin typeface="+mj-lt"/>
            </a:endParaRPr>
          </a:p>
        </p:txBody>
      </p:sp>
      <p:sp>
        <p:nvSpPr>
          <p:cNvPr id="39" name="object 39"/>
          <p:cNvSpPr/>
          <p:nvPr/>
        </p:nvSpPr>
        <p:spPr>
          <a:xfrm>
            <a:off x="6972340" y="5136931"/>
            <a:ext cx="1327640" cy="1330245"/>
          </a:xfrm>
          <a:custGeom>
            <a:avLst/>
            <a:gdLst/>
            <a:ahLst/>
            <a:cxnLst/>
            <a:rect l="l" t="t" r="r" b="b"/>
            <a:pathLst>
              <a:path w="1327640" h="1330245">
                <a:moveTo>
                  <a:pt x="249514" y="1188483"/>
                </a:moveTo>
                <a:lnTo>
                  <a:pt x="293455" y="1220458"/>
                </a:lnTo>
                <a:lnTo>
                  <a:pt x="339125" y="1248302"/>
                </a:lnTo>
                <a:lnTo>
                  <a:pt x="386284" y="1272045"/>
                </a:lnTo>
                <a:lnTo>
                  <a:pt x="434692" y="1291715"/>
                </a:lnTo>
                <a:lnTo>
                  <a:pt x="484109" y="1307341"/>
                </a:lnTo>
                <a:lnTo>
                  <a:pt x="534294" y="1318952"/>
                </a:lnTo>
                <a:lnTo>
                  <a:pt x="585006" y="1326577"/>
                </a:lnTo>
                <a:lnTo>
                  <a:pt x="636006" y="1330245"/>
                </a:lnTo>
                <a:lnTo>
                  <a:pt x="687054" y="1329985"/>
                </a:lnTo>
                <a:lnTo>
                  <a:pt x="737908" y="1325825"/>
                </a:lnTo>
                <a:lnTo>
                  <a:pt x="788329" y="1317796"/>
                </a:lnTo>
                <a:lnTo>
                  <a:pt x="838077" y="1305925"/>
                </a:lnTo>
                <a:lnTo>
                  <a:pt x="886910" y="1290241"/>
                </a:lnTo>
                <a:lnTo>
                  <a:pt x="934589" y="1270774"/>
                </a:lnTo>
                <a:lnTo>
                  <a:pt x="980873" y="1247553"/>
                </a:lnTo>
                <a:lnTo>
                  <a:pt x="1025523" y="1220605"/>
                </a:lnTo>
                <a:lnTo>
                  <a:pt x="1068297" y="1189961"/>
                </a:lnTo>
                <a:lnTo>
                  <a:pt x="1108955" y="1155650"/>
                </a:lnTo>
                <a:lnTo>
                  <a:pt x="1147258" y="1117699"/>
                </a:lnTo>
                <a:lnTo>
                  <a:pt x="1182964" y="1076139"/>
                </a:lnTo>
                <a:lnTo>
                  <a:pt x="1215228" y="1031855"/>
                </a:lnTo>
                <a:lnTo>
                  <a:pt x="1243381" y="985872"/>
                </a:lnTo>
                <a:lnTo>
                  <a:pt x="1267451" y="938430"/>
                </a:lnTo>
                <a:lnTo>
                  <a:pt x="1287465" y="889771"/>
                </a:lnTo>
                <a:lnTo>
                  <a:pt x="1303449" y="840134"/>
                </a:lnTo>
                <a:lnTo>
                  <a:pt x="1315432" y="789759"/>
                </a:lnTo>
                <a:lnTo>
                  <a:pt x="1323440" y="738889"/>
                </a:lnTo>
                <a:lnTo>
                  <a:pt x="1327500" y="687762"/>
                </a:lnTo>
                <a:lnTo>
                  <a:pt x="1327640" y="636620"/>
                </a:lnTo>
                <a:lnTo>
                  <a:pt x="1323886" y="585703"/>
                </a:lnTo>
                <a:lnTo>
                  <a:pt x="1316267" y="535251"/>
                </a:lnTo>
                <a:lnTo>
                  <a:pt x="1304808" y="485506"/>
                </a:lnTo>
                <a:lnTo>
                  <a:pt x="1289537" y="436707"/>
                </a:lnTo>
                <a:lnTo>
                  <a:pt x="1270482" y="389095"/>
                </a:lnTo>
                <a:lnTo>
                  <a:pt x="1247669" y="342911"/>
                </a:lnTo>
                <a:lnTo>
                  <a:pt x="1221125" y="298395"/>
                </a:lnTo>
                <a:lnTo>
                  <a:pt x="1190878" y="255788"/>
                </a:lnTo>
                <a:lnTo>
                  <a:pt x="1156955" y="215331"/>
                </a:lnTo>
                <a:lnTo>
                  <a:pt x="1119383" y="177263"/>
                </a:lnTo>
                <a:lnTo>
                  <a:pt x="1078189" y="141825"/>
                </a:lnTo>
                <a:lnTo>
                  <a:pt x="1034230" y="109839"/>
                </a:lnTo>
                <a:lnTo>
                  <a:pt x="988544" y="81985"/>
                </a:lnTo>
                <a:lnTo>
                  <a:pt x="941370" y="58233"/>
                </a:lnTo>
                <a:lnTo>
                  <a:pt x="892949" y="38555"/>
                </a:lnTo>
                <a:lnTo>
                  <a:pt x="843521" y="22921"/>
                </a:lnTo>
                <a:lnTo>
                  <a:pt x="793326" y="11304"/>
                </a:lnTo>
                <a:lnTo>
                  <a:pt x="742605" y="3673"/>
                </a:lnTo>
                <a:lnTo>
                  <a:pt x="691597" y="0"/>
                </a:lnTo>
                <a:lnTo>
                  <a:pt x="640543" y="255"/>
                </a:lnTo>
                <a:lnTo>
                  <a:pt x="589684" y="4411"/>
                </a:lnTo>
                <a:lnTo>
                  <a:pt x="539258" y="12438"/>
                </a:lnTo>
                <a:lnTo>
                  <a:pt x="489507" y="24306"/>
                </a:lnTo>
                <a:lnTo>
                  <a:pt x="440671" y="39988"/>
                </a:lnTo>
                <a:lnTo>
                  <a:pt x="392990" y="59454"/>
                </a:lnTo>
                <a:lnTo>
                  <a:pt x="346705" y="82675"/>
                </a:lnTo>
                <a:lnTo>
                  <a:pt x="302054" y="109622"/>
                </a:lnTo>
                <a:lnTo>
                  <a:pt x="259280" y="140266"/>
                </a:lnTo>
                <a:lnTo>
                  <a:pt x="218621" y="174579"/>
                </a:lnTo>
                <a:lnTo>
                  <a:pt x="180318" y="212531"/>
                </a:lnTo>
                <a:lnTo>
                  <a:pt x="144612" y="254093"/>
                </a:lnTo>
                <a:lnTo>
                  <a:pt x="112365" y="298384"/>
                </a:lnTo>
                <a:lnTo>
                  <a:pt x="84226" y="344373"/>
                </a:lnTo>
                <a:lnTo>
                  <a:pt x="60167" y="391820"/>
                </a:lnTo>
                <a:lnTo>
                  <a:pt x="40161" y="440484"/>
                </a:lnTo>
                <a:lnTo>
                  <a:pt x="24182" y="490126"/>
                </a:lnTo>
                <a:lnTo>
                  <a:pt x="12203" y="540504"/>
                </a:lnTo>
                <a:lnTo>
                  <a:pt x="4198" y="591378"/>
                </a:lnTo>
                <a:lnTo>
                  <a:pt x="139" y="642507"/>
                </a:lnTo>
                <a:lnTo>
                  <a:pt x="0" y="693652"/>
                </a:lnTo>
                <a:lnTo>
                  <a:pt x="3753" y="744572"/>
                </a:lnTo>
                <a:lnTo>
                  <a:pt x="11373" y="795026"/>
                </a:lnTo>
                <a:lnTo>
                  <a:pt x="22832" y="844773"/>
                </a:lnTo>
                <a:lnTo>
                  <a:pt x="38104" y="893575"/>
                </a:lnTo>
                <a:lnTo>
                  <a:pt x="57162" y="941189"/>
                </a:lnTo>
                <a:lnTo>
                  <a:pt x="79979" y="987376"/>
                </a:lnTo>
                <a:lnTo>
                  <a:pt x="106528" y="1031895"/>
                </a:lnTo>
                <a:lnTo>
                  <a:pt x="136783" y="1074505"/>
                </a:lnTo>
                <a:lnTo>
                  <a:pt x="170717" y="1114967"/>
                </a:lnTo>
                <a:lnTo>
                  <a:pt x="208303" y="1153040"/>
                </a:lnTo>
                <a:lnTo>
                  <a:pt x="249514" y="1188483"/>
                </a:lnTo>
                <a:close/>
              </a:path>
            </a:pathLst>
          </a:custGeom>
          <a:solidFill>
            <a:schemeClr val="accent1"/>
          </a:solidFill>
        </p:spPr>
        <p:txBody>
          <a:bodyPr wrap="square" lIns="0" tIns="0" rIns="0" bIns="0" rtlCol="0">
            <a:noAutofit/>
          </a:bodyPr>
          <a:lstStyle/>
          <a:p>
            <a:endParaRPr sz="2133">
              <a:latin typeface="+mj-lt"/>
            </a:endParaRPr>
          </a:p>
        </p:txBody>
      </p:sp>
      <p:sp>
        <p:nvSpPr>
          <p:cNvPr id="40" name="object 40"/>
          <p:cNvSpPr/>
          <p:nvPr/>
        </p:nvSpPr>
        <p:spPr>
          <a:xfrm>
            <a:off x="6877305" y="5190363"/>
            <a:ext cx="351791" cy="326899"/>
          </a:xfrm>
          <a:custGeom>
            <a:avLst/>
            <a:gdLst/>
            <a:ahLst/>
            <a:cxnLst/>
            <a:rect l="l" t="t" r="r" b="b"/>
            <a:pathLst>
              <a:path w="351790" h="326898">
                <a:moveTo>
                  <a:pt x="351790" y="79248"/>
                </a:moveTo>
                <a:lnTo>
                  <a:pt x="0" y="0"/>
                </a:lnTo>
                <a:lnTo>
                  <a:pt x="152146" y="326898"/>
                </a:lnTo>
                <a:lnTo>
                  <a:pt x="351790" y="79248"/>
                </a:lnTo>
                <a:close/>
              </a:path>
            </a:pathLst>
          </a:custGeom>
          <a:solidFill>
            <a:schemeClr val="accent1"/>
          </a:solidFill>
        </p:spPr>
        <p:txBody>
          <a:bodyPr wrap="square" lIns="0" tIns="0" rIns="0" bIns="0" rtlCol="0">
            <a:noAutofit/>
          </a:bodyPr>
          <a:lstStyle/>
          <a:p>
            <a:endParaRPr sz="2133">
              <a:latin typeface="+mj-lt"/>
            </a:endParaRPr>
          </a:p>
        </p:txBody>
      </p:sp>
      <p:sp>
        <p:nvSpPr>
          <p:cNvPr id="41" name="object 41"/>
          <p:cNvSpPr/>
          <p:nvPr/>
        </p:nvSpPr>
        <p:spPr>
          <a:xfrm>
            <a:off x="3842730" y="5153978"/>
            <a:ext cx="1328855" cy="1330479"/>
          </a:xfrm>
          <a:custGeom>
            <a:avLst/>
            <a:gdLst/>
            <a:ahLst/>
            <a:cxnLst/>
            <a:rect l="l" t="t" r="r" b="b"/>
            <a:pathLst>
              <a:path w="1328855" h="1330479">
                <a:moveTo>
                  <a:pt x="230796" y="157798"/>
                </a:moveTo>
                <a:lnTo>
                  <a:pt x="190950" y="194748"/>
                </a:lnTo>
                <a:lnTo>
                  <a:pt x="154822" y="234192"/>
                </a:lnTo>
                <a:lnTo>
                  <a:pt x="122432" y="275888"/>
                </a:lnTo>
                <a:lnTo>
                  <a:pt x="93797" y="319594"/>
                </a:lnTo>
                <a:lnTo>
                  <a:pt x="68935" y="365070"/>
                </a:lnTo>
                <a:lnTo>
                  <a:pt x="47864" y="412073"/>
                </a:lnTo>
                <a:lnTo>
                  <a:pt x="30602" y="460362"/>
                </a:lnTo>
                <a:lnTo>
                  <a:pt x="17166" y="509697"/>
                </a:lnTo>
                <a:lnTo>
                  <a:pt x="7575" y="559835"/>
                </a:lnTo>
                <a:lnTo>
                  <a:pt x="1847" y="610535"/>
                </a:lnTo>
                <a:lnTo>
                  <a:pt x="0" y="661557"/>
                </a:lnTo>
                <a:lnTo>
                  <a:pt x="2050" y="712658"/>
                </a:lnTo>
                <a:lnTo>
                  <a:pt x="8017" y="763597"/>
                </a:lnTo>
                <a:lnTo>
                  <a:pt x="17918" y="814132"/>
                </a:lnTo>
                <a:lnTo>
                  <a:pt x="31772" y="864024"/>
                </a:lnTo>
                <a:lnTo>
                  <a:pt x="49595" y="913029"/>
                </a:lnTo>
                <a:lnTo>
                  <a:pt x="71406" y="960907"/>
                </a:lnTo>
                <a:lnTo>
                  <a:pt x="97223" y="1007416"/>
                </a:lnTo>
                <a:lnTo>
                  <a:pt x="127064" y="1052315"/>
                </a:lnTo>
                <a:lnTo>
                  <a:pt x="160946" y="1095363"/>
                </a:lnTo>
                <a:lnTo>
                  <a:pt x="198185" y="1135558"/>
                </a:lnTo>
                <a:lnTo>
                  <a:pt x="237884" y="1172050"/>
                </a:lnTo>
                <a:lnTo>
                  <a:pt x="279801" y="1204816"/>
                </a:lnTo>
                <a:lnTo>
                  <a:pt x="323696" y="1233839"/>
                </a:lnTo>
                <a:lnTo>
                  <a:pt x="369328" y="1259097"/>
                </a:lnTo>
                <a:lnTo>
                  <a:pt x="416454" y="1280571"/>
                </a:lnTo>
                <a:lnTo>
                  <a:pt x="464834" y="1298240"/>
                </a:lnTo>
                <a:lnTo>
                  <a:pt x="514226" y="1312086"/>
                </a:lnTo>
                <a:lnTo>
                  <a:pt x="564389" y="1322087"/>
                </a:lnTo>
                <a:lnTo>
                  <a:pt x="615083" y="1328225"/>
                </a:lnTo>
                <a:lnTo>
                  <a:pt x="666064" y="1330479"/>
                </a:lnTo>
                <a:lnTo>
                  <a:pt x="717094" y="1328829"/>
                </a:lnTo>
                <a:lnTo>
                  <a:pt x="767929" y="1323256"/>
                </a:lnTo>
                <a:lnTo>
                  <a:pt x="818329" y="1313738"/>
                </a:lnTo>
                <a:lnTo>
                  <a:pt x="868053" y="1300258"/>
                </a:lnTo>
                <a:lnTo>
                  <a:pt x="916859" y="1282794"/>
                </a:lnTo>
                <a:lnTo>
                  <a:pt x="964505" y="1261327"/>
                </a:lnTo>
                <a:lnTo>
                  <a:pt x="1010752" y="1235836"/>
                </a:lnTo>
                <a:lnTo>
                  <a:pt x="1055357" y="1206302"/>
                </a:lnTo>
                <a:lnTo>
                  <a:pt x="1098079" y="1172706"/>
                </a:lnTo>
                <a:lnTo>
                  <a:pt x="1137926" y="1135746"/>
                </a:lnTo>
                <a:lnTo>
                  <a:pt x="1174054" y="1096294"/>
                </a:lnTo>
                <a:lnTo>
                  <a:pt x="1206443" y="1054592"/>
                </a:lnTo>
                <a:lnTo>
                  <a:pt x="1235078" y="1010880"/>
                </a:lnTo>
                <a:lnTo>
                  <a:pt x="1259939" y="965400"/>
                </a:lnTo>
                <a:lnTo>
                  <a:pt x="1281009" y="918393"/>
                </a:lnTo>
                <a:lnTo>
                  <a:pt x="1298269" y="870101"/>
                </a:lnTo>
                <a:lnTo>
                  <a:pt x="1311702" y="820765"/>
                </a:lnTo>
                <a:lnTo>
                  <a:pt x="1321289" y="770626"/>
                </a:lnTo>
                <a:lnTo>
                  <a:pt x="1327013" y="719925"/>
                </a:lnTo>
                <a:lnTo>
                  <a:pt x="1328855" y="668905"/>
                </a:lnTo>
                <a:lnTo>
                  <a:pt x="1326798" y="617806"/>
                </a:lnTo>
                <a:lnTo>
                  <a:pt x="1320824" y="566869"/>
                </a:lnTo>
                <a:lnTo>
                  <a:pt x="1310914" y="516337"/>
                </a:lnTo>
                <a:lnTo>
                  <a:pt x="1297051" y="466449"/>
                </a:lnTo>
                <a:lnTo>
                  <a:pt x="1279216" y="417449"/>
                </a:lnTo>
                <a:lnTo>
                  <a:pt x="1257392" y="369577"/>
                </a:lnTo>
                <a:lnTo>
                  <a:pt x="1231560" y="323073"/>
                </a:lnTo>
                <a:lnTo>
                  <a:pt x="1201703" y="278181"/>
                </a:lnTo>
                <a:lnTo>
                  <a:pt x="1167802" y="235141"/>
                </a:lnTo>
                <a:lnTo>
                  <a:pt x="1130565" y="194943"/>
                </a:lnTo>
                <a:lnTo>
                  <a:pt x="1090869" y="158449"/>
                </a:lnTo>
                <a:lnTo>
                  <a:pt x="1048955" y="125680"/>
                </a:lnTo>
                <a:lnTo>
                  <a:pt x="1005066" y="96655"/>
                </a:lnTo>
                <a:lnTo>
                  <a:pt x="959441" y="71394"/>
                </a:lnTo>
                <a:lnTo>
                  <a:pt x="912323" y="49918"/>
                </a:lnTo>
                <a:lnTo>
                  <a:pt x="863951" y="32245"/>
                </a:lnTo>
                <a:lnTo>
                  <a:pt x="814568" y="18398"/>
                </a:lnTo>
                <a:lnTo>
                  <a:pt x="764414" y="8394"/>
                </a:lnTo>
                <a:lnTo>
                  <a:pt x="713730" y="2255"/>
                </a:lnTo>
                <a:lnTo>
                  <a:pt x="662757" y="0"/>
                </a:lnTo>
                <a:lnTo>
                  <a:pt x="611738" y="1649"/>
                </a:lnTo>
                <a:lnTo>
                  <a:pt x="560911" y="7222"/>
                </a:lnTo>
                <a:lnTo>
                  <a:pt x="510519" y="16740"/>
                </a:lnTo>
                <a:lnTo>
                  <a:pt x="460803" y="30222"/>
                </a:lnTo>
                <a:lnTo>
                  <a:pt x="412004" y="47689"/>
                </a:lnTo>
                <a:lnTo>
                  <a:pt x="364363" y="69160"/>
                </a:lnTo>
                <a:lnTo>
                  <a:pt x="318120" y="94655"/>
                </a:lnTo>
                <a:lnTo>
                  <a:pt x="273518" y="124194"/>
                </a:lnTo>
                <a:lnTo>
                  <a:pt x="230796" y="157798"/>
                </a:lnTo>
                <a:close/>
              </a:path>
            </a:pathLst>
          </a:custGeom>
          <a:solidFill>
            <a:schemeClr val="accent1"/>
          </a:solidFill>
        </p:spPr>
        <p:txBody>
          <a:bodyPr wrap="square" lIns="0" tIns="0" rIns="0" bIns="0" rtlCol="0">
            <a:noAutofit/>
          </a:bodyPr>
          <a:lstStyle/>
          <a:p>
            <a:endParaRPr sz="2133">
              <a:latin typeface="+mj-lt"/>
            </a:endParaRPr>
          </a:p>
        </p:txBody>
      </p:sp>
      <p:sp>
        <p:nvSpPr>
          <p:cNvPr id="42" name="object 42"/>
          <p:cNvSpPr/>
          <p:nvPr/>
        </p:nvSpPr>
        <p:spPr>
          <a:xfrm>
            <a:off x="4898389" y="5185537"/>
            <a:ext cx="349251" cy="331088"/>
          </a:xfrm>
          <a:custGeom>
            <a:avLst/>
            <a:gdLst/>
            <a:ahLst/>
            <a:cxnLst/>
            <a:rect l="l" t="t" r="r" b="b"/>
            <a:pathLst>
              <a:path w="349250" h="331088">
                <a:moveTo>
                  <a:pt x="349250" y="0"/>
                </a:moveTo>
                <a:lnTo>
                  <a:pt x="0" y="89534"/>
                </a:lnTo>
                <a:lnTo>
                  <a:pt x="206756" y="331088"/>
                </a:lnTo>
                <a:lnTo>
                  <a:pt x="349250" y="0"/>
                </a:lnTo>
                <a:close/>
              </a:path>
            </a:pathLst>
          </a:custGeom>
          <a:solidFill>
            <a:schemeClr val="accent1"/>
          </a:solidFill>
        </p:spPr>
        <p:txBody>
          <a:bodyPr wrap="square" lIns="0" tIns="0" rIns="0" bIns="0" rtlCol="0">
            <a:noAutofit/>
          </a:bodyPr>
          <a:lstStyle/>
          <a:p>
            <a:endParaRPr sz="2133">
              <a:latin typeface="+mj-lt"/>
            </a:endParaRPr>
          </a:p>
        </p:txBody>
      </p:sp>
      <p:sp>
        <p:nvSpPr>
          <p:cNvPr id="43" name="object 43"/>
          <p:cNvSpPr/>
          <p:nvPr/>
        </p:nvSpPr>
        <p:spPr>
          <a:xfrm>
            <a:off x="3527173" y="2614623"/>
            <a:ext cx="1327147" cy="1330748"/>
          </a:xfrm>
          <a:custGeom>
            <a:avLst/>
            <a:gdLst/>
            <a:ahLst/>
            <a:cxnLst/>
            <a:rect l="l" t="t" r="r" b="b"/>
            <a:pathLst>
              <a:path w="1327147" h="1330748">
                <a:moveTo>
                  <a:pt x="287907" y="1217094"/>
                </a:moveTo>
                <a:lnTo>
                  <a:pt x="334039" y="1245836"/>
                </a:lnTo>
                <a:lnTo>
                  <a:pt x="381599" y="1270332"/>
                </a:lnTo>
                <a:lnTo>
                  <a:pt x="430348" y="1290629"/>
                </a:lnTo>
                <a:lnTo>
                  <a:pt x="480049" y="1306773"/>
                </a:lnTo>
                <a:lnTo>
                  <a:pt x="530466" y="1318809"/>
                </a:lnTo>
                <a:lnTo>
                  <a:pt x="581359" y="1326786"/>
                </a:lnTo>
                <a:lnTo>
                  <a:pt x="632492" y="1330748"/>
                </a:lnTo>
                <a:lnTo>
                  <a:pt x="683627" y="1330742"/>
                </a:lnTo>
                <a:lnTo>
                  <a:pt x="734527" y="1326815"/>
                </a:lnTo>
                <a:lnTo>
                  <a:pt x="784954" y="1319012"/>
                </a:lnTo>
                <a:lnTo>
                  <a:pt x="834670" y="1307380"/>
                </a:lnTo>
                <a:lnTo>
                  <a:pt x="883438" y="1291965"/>
                </a:lnTo>
                <a:lnTo>
                  <a:pt x="931020" y="1272814"/>
                </a:lnTo>
                <a:lnTo>
                  <a:pt x="977179" y="1249973"/>
                </a:lnTo>
                <a:lnTo>
                  <a:pt x="1021678" y="1223488"/>
                </a:lnTo>
                <a:lnTo>
                  <a:pt x="1064278" y="1193405"/>
                </a:lnTo>
                <a:lnTo>
                  <a:pt x="1104742" y="1159771"/>
                </a:lnTo>
                <a:lnTo>
                  <a:pt x="1142833" y="1122632"/>
                </a:lnTo>
                <a:lnTo>
                  <a:pt x="1178312" y="1082034"/>
                </a:lnTo>
                <a:lnTo>
                  <a:pt x="1210943" y="1038024"/>
                </a:lnTo>
                <a:lnTo>
                  <a:pt x="1239928" y="991527"/>
                </a:lnTo>
                <a:lnTo>
                  <a:pt x="1264693" y="943632"/>
                </a:lnTo>
                <a:lnTo>
                  <a:pt x="1285283" y="894578"/>
                </a:lnTo>
                <a:lnTo>
                  <a:pt x="1301741" y="844603"/>
                </a:lnTo>
                <a:lnTo>
                  <a:pt x="1314113" y="793944"/>
                </a:lnTo>
                <a:lnTo>
                  <a:pt x="1322442" y="742839"/>
                </a:lnTo>
                <a:lnTo>
                  <a:pt x="1326772" y="691525"/>
                </a:lnTo>
                <a:lnTo>
                  <a:pt x="1327147" y="640240"/>
                </a:lnTo>
                <a:lnTo>
                  <a:pt x="1323612" y="589222"/>
                </a:lnTo>
                <a:lnTo>
                  <a:pt x="1316211" y="538708"/>
                </a:lnTo>
                <a:lnTo>
                  <a:pt x="1304987" y="488936"/>
                </a:lnTo>
                <a:lnTo>
                  <a:pt x="1289984" y="440144"/>
                </a:lnTo>
                <a:lnTo>
                  <a:pt x="1271248" y="392569"/>
                </a:lnTo>
                <a:lnTo>
                  <a:pt x="1248821" y="346449"/>
                </a:lnTo>
                <a:lnTo>
                  <a:pt x="1222749" y="302022"/>
                </a:lnTo>
                <a:lnTo>
                  <a:pt x="1193074" y="259524"/>
                </a:lnTo>
                <a:lnTo>
                  <a:pt x="1159842" y="219195"/>
                </a:lnTo>
                <a:lnTo>
                  <a:pt x="1123096" y="181271"/>
                </a:lnTo>
                <a:lnTo>
                  <a:pt x="1082880" y="145991"/>
                </a:lnTo>
                <a:lnTo>
                  <a:pt x="1039239" y="113591"/>
                </a:lnTo>
                <a:lnTo>
                  <a:pt x="993108" y="84867"/>
                </a:lnTo>
                <a:lnTo>
                  <a:pt x="945548" y="60384"/>
                </a:lnTo>
                <a:lnTo>
                  <a:pt x="896799" y="40098"/>
                </a:lnTo>
                <a:lnTo>
                  <a:pt x="847098" y="23963"/>
                </a:lnTo>
                <a:lnTo>
                  <a:pt x="796681" y="11932"/>
                </a:lnTo>
                <a:lnTo>
                  <a:pt x="745788" y="3959"/>
                </a:lnTo>
                <a:lnTo>
                  <a:pt x="694655" y="0"/>
                </a:lnTo>
                <a:lnTo>
                  <a:pt x="643520" y="7"/>
                </a:lnTo>
                <a:lnTo>
                  <a:pt x="592620" y="3934"/>
                </a:lnTo>
                <a:lnTo>
                  <a:pt x="542193" y="11737"/>
                </a:lnTo>
                <a:lnTo>
                  <a:pt x="492477" y="23369"/>
                </a:lnTo>
                <a:lnTo>
                  <a:pt x="443709" y="38784"/>
                </a:lnTo>
                <a:lnTo>
                  <a:pt x="396127" y="57936"/>
                </a:lnTo>
                <a:lnTo>
                  <a:pt x="349968" y="80780"/>
                </a:lnTo>
                <a:lnTo>
                  <a:pt x="305469" y="107269"/>
                </a:lnTo>
                <a:lnTo>
                  <a:pt x="262869" y="137358"/>
                </a:lnTo>
                <a:lnTo>
                  <a:pt x="222405" y="171000"/>
                </a:lnTo>
                <a:lnTo>
                  <a:pt x="184314" y="208149"/>
                </a:lnTo>
                <a:lnTo>
                  <a:pt x="148835" y="248761"/>
                </a:lnTo>
                <a:lnTo>
                  <a:pt x="116203" y="292788"/>
                </a:lnTo>
                <a:lnTo>
                  <a:pt x="87219" y="339269"/>
                </a:lnTo>
                <a:lnTo>
                  <a:pt x="62454" y="387149"/>
                </a:lnTo>
                <a:lnTo>
                  <a:pt x="41864" y="436192"/>
                </a:lnTo>
                <a:lnTo>
                  <a:pt x="25406" y="486159"/>
                </a:lnTo>
                <a:lnTo>
                  <a:pt x="13034" y="536813"/>
                </a:lnTo>
                <a:lnTo>
                  <a:pt x="4705" y="587914"/>
                </a:lnTo>
                <a:lnTo>
                  <a:pt x="375" y="639226"/>
                </a:lnTo>
                <a:lnTo>
                  <a:pt x="0" y="690510"/>
                </a:lnTo>
                <a:lnTo>
                  <a:pt x="3535" y="741527"/>
                </a:lnTo>
                <a:lnTo>
                  <a:pt x="10936" y="792041"/>
                </a:lnTo>
                <a:lnTo>
                  <a:pt x="22160" y="841813"/>
                </a:lnTo>
                <a:lnTo>
                  <a:pt x="37163" y="890605"/>
                </a:lnTo>
                <a:lnTo>
                  <a:pt x="55899" y="938178"/>
                </a:lnTo>
                <a:lnTo>
                  <a:pt x="78326" y="984296"/>
                </a:lnTo>
                <a:lnTo>
                  <a:pt x="104398" y="1028720"/>
                </a:lnTo>
                <a:lnTo>
                  <a:pt x="134073" y="1071211"/>
                </a:lnTo>
                <a:lnTo>
                  <a:pt x="167305" y="1111532"/>
                </a:lnTo>
                <a:lnTo>
                  <a:pt x="204051" y="1149445"/>
                </a:lnTo>
                <a:lnTo>
                  <a:pt x="244267" y="1184712"/>
                </a:lnTo>
                <a:lnTo>
                  <a:pt x="287907" y="1217094"/>
                </a:lnTo>
                <a:close/>
              </a:path>
            </a:pathLst>
          </a:custGeom>
          <a:solidFill>
            <a:schemeClr val="accent1"/>
          </a:solidFill>
        </p:spPr>
        <p:txBody>
          <a:bodyPr wrap="square" lIns="0" tIns="0" rIns="0" bIns="0" rtlCol="0">
            <a:noAutofit/>
          </a:bodyPr>
          <a:lstStyle/>
          <a:p>
            <a:endParaRPr sz="2133">
              <a:latin typeface="+mj-lt"/>
            </a:endParaRPr>
          </a:p>
        </p:txBody>
      </p:sp>
      <p:sp>
        <p:nvSpPr>
          <p:cNvPr id="44" name="object 44"/>
          <p:cNvSpPr/>
          <p:nvPr/>
        </p:nvSpPr>
        <p:spPr>
          <a:xfrm>
            <a:off x="4196259" y="2586048"/>
            <a:ext cx="0" cy="57157"/>
          </a:xfrm>
          <a:custGeom>
            <a:avLst/>
            <a:gdLst/>
            <a:ahLst/>
            <a:cxnLst/>
            <a:rect l="l" t="t" r="r" b="b"/>
            <a:pathLst>
              <a:path h="57157">
                <a:moveTo>
                  <a:pt x="0" y="0"/>
                </a:moveTo>
                <a:lnTo>
                  <a:pt x="0" y="57157"/>
                </a:lnTo>
              </a:path>
            </a:pathLst>
          </a:custGeom>
          <a:ln w="51135">
            <a:solidFill>
              <a:srgbClr val="D9D9D9"/>
            </a:solidFill>
          </a:ln>
        </p:spPr>
        <p:txBody>
          <a:bodyPr wrap="square" lIns="0" tIns="0" rIns="0" bIns="0" rtlCol="0">
            <a:noAutofit/>
          </a:bodyPr>
          <a:lstStyle/>
          <a:p>
            <a:endParaRPr sz="2133">
              <a:latin typeface="+mj-lt"/>
            </a:endParaRPr>
          </a:p>
        </p:txBody>
      </p:sp>
      <p:sp>
        <p:nvSpPr>
          <p:cNvPr id="45" name="object 45"/>
          <p:cNvSpPr/>
          <p:nvPr/>
        </p:nvSpPr>
        <p:spPr>
          <a:xfrm>
            <a:off x="4185232" y="3916791"/>
            <a:ext cx="0" cy="57155"/>
          </a:xfrm>
          <a:custGeom>
            <a:avLst/>
            <a:gdLst/>
            <a:ahLst/>
            <a:cxnLst/>
            <a:rect l="l" t="t" r="r" b="b"/>
            <a:pathLst>
              <a:path h="57155">
                <a:moveTo>
                  <a:pt x="0" y="0"/>
                </a:moveTo>
                <a:lnTo>
                  <a:pt x="0" y="57155"/>
                </a:lnTo>
              </a:path>
            </a:pathLst>
          </a:custGeom>
          <a:ln w="51135">
            <a:solidFill>
              <a:srgbClr val="D9D9D9"/>
            </a:solidFill>
          </a:ln>
        </p:spPr>
        <p:txBody>
          <a:bodyPr wrap="square" lIns="0" tIns="0" rIns="0" bIns="0" rtlCol="0">
            <a:noAutofit/>
          </a:bodyPr>
          <a:lstStyle/>
          <a:p>
            <a:endParaRPr sz="2133">
              <a:latin typeface="+mj-lt"/>
            </a:endParaRPr>
          </a:p>
        </p:txBody>
      </p:sp>
      <p:sp>
        <p:nvSpPr>
          <p:cNvPr id="46" name="object 46"/>
          <p:cNvSpPr/>
          <p:nvPr/>
        </p:nvSpPr>
        <p:spPr>
          <a:xfrm>
            <a:off x="4639439" y="3514981"/>
            <a:ext cx="356997" cy="313563"/>
          </a:xfrm>
          <a:custGeom>
            <a:avLst/>
            <a:gdLst/>
            <a:ahLst/>
            <a:cxnLst/>
            <a:rect l="l" t="t" r="r" b="b"/>
            <a:pathLst>
              <a:path w="356997" h="313563">
                <a:moveTo>
                  <a:pt x="0" y="262890"/>
                </a:moveTo>
                <a:lnTo>
                  <a:pt x="356997" y="313563"/>
                </a:lnTo>
                <a:lnTo>
                  <a:pt x="178942" y="0"/>
                </a:lnTo>
                <a:lnTo>
                  <a:pt x="0" y="262890"/>
                </a:lnTo>
                <a:close/>
              </a:path>
            </a:pathLst>
          </a:custGeom>
          <a:solidFill>
            <a:schemeClr val="accent1"/>
          </a:solidFill>
        </p:spPr>
        <p:txBody>
          <a:bodyPr wrap="square" lIns="0" tIns="0" rIns="0" bIns="0" rtlCol="0">
            <a:noAutofit/>
          </a:bodyPr>
          <a:lstStyle/>
          <a:p>
            <a:endParaRPr sz="2133">
              <a:latin typeface="+mj-lt"/>
            </a:endParaRPr>
          </a:p>
        </p:txBody>
      </p:sp>
      <p:sp>
        <p:nvSpPr>
          <p:cNvPr id="13" name="object 13"/>
          <p:cNvSpPr txBox="1"/>
          <p:nvPr/>
        </p:nvSpPr>
        <p:spPr>
          <a:xfrm>
            <a:off x="5657215" y="1936705"/>
            <a:ext cx="822756" cy="360679"/>
          </a:xfrm>
          <a:prstGeom prst="rect">
            <a:avLst/>
          </a:prstGeom>
        </p:spPr>
        <p:txBody>
          <a:bodyPr wrap="square" lIns="0" tIns="0" rIns="0" bIns="0" rtlCol="0">
            <a:noAutofit/>
          </a:bodyPr>
          <a:lstStyle/>
          <a:p>
            <a:pPr marL="169922" marR="180742" algn="ctr">
              <a:lnSpc>
                <a:spcPts val="1325"/>
              </a:lnSpc>
              <a:spcBef>
                <a:spcPts val="67"/>
              </a:spcBef>
            </a:pPr>
            <a:r>
              <a:rPr sz="1400" b="1" dirty="0">
                <a:solidFill>
                  <a:srgbClr val="FFFFFF"/>
                </a:solidFill>
                <a:latin typeface="+mj-lt"/>
                <a:cs typeface="Arial"/>
              </a:rPr>
              <a:t>Fr</a:t>
            </a:r>
            <a:r>
              <a:rPr sz="1400" b="1" spc="4" dirty="0">
                <a:solidFill>
                  <a:srgbClr val="FFFFFF"/>
                </a:solidFill>
                <a:latin typeface="+mj-lt"/>
                <a:cs typeface="Arial"/>
              </a:rPr>
              <a:t>a</a:t>
            </a:r>
            <a:r>
              <a:rPr sz="1400" b="1" dirty="0">
                <a:solidFill>
                  <a:srgbClr val="FFFFFF"/>
                </a:solidFill>
                <a:latin typeface="+mj-lt"/>
                <a:cs typeface="Arial"/>
              </a:rPr>
              <a:t>ud</a:t>
            </a:r>
            <a:endParaRPr sz="1400" dirty="0">
              <a:latin typeface="+mj-lt"/>
              <a:cs typeface="Arial"/>
            </a:endParaRPr>
          </a:p>
          <a:p>
            <a:pPr algn="ctr">
              <a:lnSpc>
                <a:spcPct val="95825"/>
              </a:lnSpc>
            </a:pPr>
            <a:r>
              <a:rPr sz="1400" b="1" dirty="0">
                <a:solidFill>
                  <a:srgbClr val="FFFFFF"/>
                </a:solidFill>
                <a:latin typeface="+mj-lt"/>
                <a:cs typeface="Arial"/>
              </a:rPr>
              <a:t>Pr</a:t>
            </a:r>
            <a:r>
              <a:rPr sz="1400" b="1" spc="4" dirty="0">
                <a:solidFill>
                  <a:srgbClr val="FFFFFF"/>
                </a:solidFill>
                <a:latin typeface="+mj-lt"/>
                <a:cs typeface="Arial"/>
              </a:rPr>
              <a:t>e</a:t>
            </a:r>
            <a:r>
              <a:rPr sz="1400" b="1" spc="-19" dirty="0">
                <a:solidFill>
                  <a:srgbClr val="FFFFFF"/>
                </a:solidFill>
                <a:latin typeface="+mj-lt"/>
                <a:cs typeface="Arial"/>
              </a:rPr>
              <a:t>v</a:t>
            </a:r>
            <a:r>
              <a:rPr sz="1400" b="1" spc="4" dirty="0">
                <a:solidFill>
                  <a:srgbClr val="FFFFFF"/>
                </a:solidFill>
                <a:latin typeface="+mj-lt"/>
                <a:cs typeface="Arial"/>
              </a:rPr>
              <a:t>e</a:t>
            </a:r>
            <a:r>
              <a:rPr sz="1400" b="1" dirty="0">
                <a:solidFill>
                  <a:srgbClr val="FFFFFF"/>
                </a:solidFill>
                <a:latin typeface="+mj-lt"/>
                <a:cs typeface="Arial"/>
              </a:rPr>
              <a:t>n</a:t>
            </a:r>
            <a:r>
              <a:rPr sz="1400" b="1" spc="-4" dirty="0">
                <a:solidFill>
                  <a:srgbClr val="FFFFFF"/>
                </a:solidFill>
                <a:latin typeface="+mj-lt"/>
                <a:cs typeface="Arial"/>
              </a:rPr>
              <a:t>t</a:t>
            </a:r>
            <a:r>
              <a:rPr sz="1400" b="1" dirty="0">
                <a:solidFill>
                  <a:srgbClr val="FFFFFF"/>
                </a:solidFill>
                <a:latin typeface="+mj-lt"/>
                <a:cs typeface="Arial"/>
              </a:rPr>
              <a:t>ion</a:t>
            </a:r>
            <a:endParaRPr sz="1400" dirty="0">
              <a:latin typeface="+mj-lt"/>
              <a:cs typeface="Arial"/>
            </a:endParaRPr>
          </a:p>
        </p:txBody>
      </p:sp>
      <p:sp>
        <p:nvSpPr>
          <p:cNvPr id="12" name="object 12"/>
          <p:cNvSpPr txBox="1"/>
          <p:nvPr/>
        </p:nvSpPr>
        <p:spPr>
          <a:xfrm>
            <a:off x="3779013" y="3000455"/>
            <a:ext cx="789076" cy="543940"/>
          </a:xfrm>
          <a:prstGeom prst="rect">
            <a:avLst/>
          </a:prstGeom>
        </p:spPr>
        <p:txBody>
          <a:bodyPr wrap="square" lIns="0" tIns="0" rIns="0" bIns="0" rtlCol="0">
            <a:noAutofit/>
          </a:bodyPr>
          <a:lstStyle/>
          <a:p>
            <a:pPr marL="11430" marR="28650" algn="ctr">
              <a:lnSpc>
                <a:spcPts val="1325"/>
              </a:lnSpc>
              <a:spcBef>
                <a:spcPts val="67"/>
              </a:spcBef>
            </a:pPr>
            <a:r>
              <a:rPr sz="1400" b="1" dirty="0">
                <a:solidFill>
                  <a:srgbClr val="FFFFFF"/>
                </a:solidFill>
                <a:latin typeface="+mj-lt"/>
                <a:cs typeface="Arial"/>
              </a:rPr>
              <a:t>Pro</a:t>
            </a:r>
            <a:r>
              <a:rPr sz="1400" b="1" spc="-19" dirty="0">
                <a:solidFill>
                  <a:srgbClr val="FFFFFF"/>
                </a:solidFill>
                <a:latin typeface="+mj-lt"/>
                <a:cs typeface="Arial"/>
              </a:rPr>
              <a:t>v</a:t>
            </a:r>
            <a:r>
              <a:rPr sz="1400" b="1" dirty="0">
                <a:solidFill>
                  <a:srgbClr val="FFFFFF"/>
                </a:solidFill>
                <a:latin typeface="+mj-lt"/>
                <a:cs typeface="Arial"/>
              </a:rPr>
              <a:t>iding</a:t>
            </a:r>
            <a:endParaRPr sz="1400" dirty="0">
              <a:latin typeface="+mj-lt"/>
              <a:cs typeface="Arial"/>
            </a:endParaRPr>
          </a:p>
          <a:p>
            <a:pPr marL="122489" marR="139065" algn="ctr">
              <a:lnSpc>
                <a:spcPct val="95825"/>
              </a:lnSpc>
            </a:pPr>
            <a:r>
              <a:rPr sz="1400" b="1" dirty="0">
                <a:solidFill>
                  <a:srgbClr val="FFFFFF"/>
                </a:solidFill>
                <a:latin typeface="+mj-lt"/>
                <a:cs typeface="Arial"/>
              </a:rPr>
              <a:t>E</a:t>
            </a:r>
            <a:r>
              <a:rPr sz="1400" b="1" spc="4" dirty="0">
                <a:solidFill>
                  <a:srgbClr val="FFFFFF"/>
                </a:solidFill>
                <a:latin typeface="+mj-lt"/>
                <a:cs typeface="Arial"/>
              </a:rPr>
              <a:t>x</a:t>
            </a:r>
            <a:r>
              <a:rPr sz="1400" b="1" dirty="0">
                <a:solidFill>
                  <a:srgbClr val="FFFFFF"/>
                </a:solidFill>
                <a:latin typeface="+mj-lt"/>
                <a:cs typeface="Arial"/>
              </a:rPr>
              <a:t>pert</a:t>
            </a:r>
            <a:endParaRPr sz="1400" dirty="0">
              <a:latin typeface="+mj-lt"/>
              <a:cs typeface="Arial"/>
            </a:endParaRPr>
          </a:p>
          <a:p>
            <a:pPr algn="ctr">
              <a:lnSpc>
                <a:spcPct val="95825"/>
              </a:lnSpc>
              <a:spcBef>
                <a:spcPts val="60"/>
              </a:spcBef>
            </a:pPr>
            <a:r>
              <a:rPr lang="en-US" sz="1400" b="1" spc="-84" dirty="0" smtClean="0">
                <a:solidFill>
                  <a:srgbClr val="FFFFFF"/>
                </a:solidFill>
                <a:latin typeface="+mj-lt"/>
                <a:cs typeface="Arial"/>
              </a:rPr>
              <a:t>Testimony</a:t>
            </a:r>
            <a:endParaRPr sz="1400" dirty="0">
              <a:latin typeface="+mj-lt"/>
              <a:cs typeface="Arial"/>
            </a:endParaRPr>
          </a:p>
        </p:txBody>
      </p:sp>
      <p:sp>
        <p:nvSpPr>
          <p:cNvPr id="11" name="object 11"/>
          <p:cNvSpPr txBox="1"/>
          <p:nvPr/>
        </p:nvSpPr>
        <p:spPr>
          <a:xfrm>
            <a:off x="7658228" y="3092913"/>
            <a:ext cx="732117" cy="360737"/>
          </a:xfrm>
          <a:prstGeom prst="rect">
            <a:avLst/>
          </a:prstGeom>
        </p:spPr>
        <p:txBody>
          <a:bodyPr wrap="square" lIns="0" tIns="0" rIns="0" bIns="0" rtlCol="0">
            <a:noAutofit/>
          </a:bodyPr>
          <a:lstStyle/>
          <a:p>
            <a:pPr marL="124204" marR="135823" algn="ctr">
              <a:lnSpc>
                <a:spcPts val="1325"/>
              </a:lnSpc>
              <a:spcBef>
                <a:spcPts val="67"/>
              </a:spcBef>
            </a:pPr>
            <a:r>
              <a:rPr sz="1400" b="1" dirty="0">
                <a:solidFill>
                  <a:srgbClr val="FFFFFF"/>
                </a:solidFill>
                <a:latin typeface="+mj-lt"/>
                <a:cs typeface="Arial"/>
              </a:rPr>
              <a:t>Fr</a:t>
            </a:r>
            <a:r>
              <a:rPr sz="1400" b="1" spc="4" dirty="0">
                <a:solidFill>
                  <a:srgbClr val="FFFFFF"/>
                </a:solidFill>
                <a:latin typeface="+mj-lt"/>
                <a:cs typeface="Arial"/>
              </a:rPr>
              <a:t>a</a:t>
            </a:r>
            <a:r>
              <a:rPr sz="1400" b="1" dirty="0">
                <a:solidFill>
                  <a:srgbClr val="FFFFFF"/>
                </a:solidFill>
                <a:latin typeface="+mj-lt"/>
                <a:cs typeface="Arial"/>
              </a:rPr>
              <a:t>ud</a:t>
            </a:r>
            <a:endParaRPr sz="1400" dirty="0">
              <a:latin typeface="+mj-lt"/>
              <a:cs typeface="Arial"/>
            </a:endParaRPr>
          </a:p>
          <a:p>
            <a:pPr algn="ctr">
              <a:lnSpc>
                <a:spcPct val="95825"/>
              </a:lnSpc>
            </a:pPr>
            <a:r>
              <a:rPr sz="1400" b="1" spc="-4" dirty="0">
                <a:solidFill>
                  <a:srgbClr val="FFFFFF"/>
                </a:solidFill>
                <a:latin typeface="+mj-lt"/>
                <a:cs typeface="Arial"/>
              </a:rPr>
              <a:t>D</a:t>
            </a:r>
            <a:r>
              <a:rPr sz="1400" b="1" dirty="0">
                <a:solidFill>
                  <a:srgbClr val="FFFFFF"/>
                </a:solidFill>
                <a:latin typeface="+mj-lt"/>
                <a:cs typeface="Arial"/>
              </a:rPr>
              <a:t>ete</a:t>
            </a:r>
            <a:r>
              <a:rPr sz="1400" b="1" spc="4" dirty="0">
                <a:solidFill>
                  <a:srgbClr val="FFFFFF"/>
                </a:solidFill>
                <a:latin typeface="+mj-lt"/>
                <a:cs typeface="Arial"/>
              </a:rPr>
              <a:t>c</a:t>
            </a:r>
            <a:r>
              <a:rPr sz="1400" b="1" spc="-4" dirty="0">
                <a:solidFill>
                  <a:srgbClr val="FFFFFF"/>
                </a:solidFill>
                <a:latin typeface="+mj-lt"/>
                <a:cs typeface="Arial"/>
              </a:rPr>
              <a:t>t</a:t>
            </a:r>
            <a:r>
              <a:rPr sz="1400" b="1" dirty="0">
                <a:solidFill>
                  <a:srgbClr val="FFFFFF"/>
                </a:solidFill>
                <a:latin typeface="+mj-lt"/>
                <a:cs typeface="Arial"/>
              </a:rPr>
              <a:t>ion</a:t>
            </a:r>
            <a:endParaRPr sz="1400" dirty="0">
              <a:latin typeface="+mj-lt"/>
              <a:cs typeface="Arial"/>
            </a:endParaRPr>
          </a:p>
        </p:txBody>
      </p:sp>
      <p:sp>
        <p:nvSpPr>
          <p:cNvPr id="10" name="object 10"/>
          <p:cNvSpPr txBox="1"/>
          <p:nvPr/>
        </p:nvSpPr>
        <p:spPr>
          <a:xfrm>
            <a:off x="5507229" y="4095980"/>
            <a:ext cx="1196147" cy="351593"/>
          </a:xfrm>
          <a:prstGeom prst="rect">
            <a:avLst/>
          </a:prstGeom>
        </p:spPr>
        <p:txBody>
          <a:bodyPr wrap="square" lIns="0" tIns="0" rIns="0" bIns="0" rtlCol="0">
            <a:noAutofit/>
          </a:bodyPr>
          <a:lstStyle/>
          <a:p>
            <a:pPr algn="ctr">
              <a:lnSpc>
                <a:spcPts val="1285"/>
              </a:lnSpc>
              <a:spcBef>
                <a:spcPts val="64"/>
              </a:spcBef>
            </a:pPr>
            <a:endParaRPr sz="1333" dirty="0">
              <a:latin typeface="+mj-lt"/>
              <a:cs typeface="Arial"/>
            </a:endParaRPr>
          </a:p>
        </p:txBody>
      </p:sp>
      <p:sp>
        <p:nvSpPr>
          <p:cNvPr id="9" name="object 9"/>
          <p:cNvSpPr txBox="1"/>
          <p:nvPr/>
        </p:nvSpPr>
        <p:spPr>
          <a:xfrm>
            <a:off x="7305548" y="5536136"/>
            <a:ext cx="672643" cy="543560"/>
          </a:xfrm>
          <a:prstGeom prst="rect">
            <a:avLst/>
          </a:prstGeom>
        </p:spPr>
        <p:txBody>
          <a:bodyPr wrap="square" lIns="0" tIns="0" rIns="0" bIns="0" rtlCol="0">
            <a:noAutofit/>
          </a:bodyPr>
          <a:lstStyle/>
          <a:p>
            <a:pPr algn="ctr">
              <a:lnSpc>
                <a:spcPts val="1325"/>
              </a:lnSpc>
              <a:spcBef>
                <a:spcPts val="67"/>
              </a:spcBef>
            </a:pPr>
            <a:r>
              <a:rPr sz="1400" b="1" dirty="0">
                <a:solidFill>
                  <a:srgbClr val="FFFFFF"/>
                </a:solidFill>
                <a:latin typeface="+mj-lt"/>
                <a:cs typeface="Arial"/>
              </a:rPr>
              <a:t>Forensic</a:t>
            </a:r>
            <a:endParaRPr sz="1400" dirty="0">
              <a:latin typeface="+mj-lt"/>
              <a:cs typeface="Arial"/>
            </a:endParaRPr>
          </a:p>
          <a:p>
            <a:pPr marL="140776" marR="149920" algn="ctr">
              <a:lnSpc>
                <a:spcPct val="95825"/>
              </a:lnSpc>
            </a:pPr>
            <a:r>
              <a:rPr sz="1400" b="1" dirty="0">
                <a:solidFill>
                  <a:srgbClr val="FFFFFF"/>
                </a:solidFill>
                <a:latin typeface="+mj-lt"/>
                <a:cs typeface="Arial"/>
              </a:rPr>
              <a:t>Data</a:t>
            </a:r>
            <a:endParaRPr sz="1400" dirty="0">
              <a:latin typeface="+mj-lt"/>
              <a:cs typeface="Arial"/>
            </a:endParaRPr>
          </a:p>
          <a:p>
            <a:pPr marR="7620" algn="ctr">
              <a:lnSpc>
                <a:spcPct val="95825"/>
              </a:lnSpc>
              <a:spcBef>
                <a:spcPts val="60"/>
              </a:spcBef>
            </a:pPr>
            <a:r>
              <a:rPr sz="1400" b="1" spc="-39" dirty="0">
                <a:solidFill>
                  <a:srgbClr val="FFFFFF"/>
                </a:solidFill>
                <a:latin typeface="+mj-lt"/>
                <a:cs typeface="Arial"/>
              </a:rPr>
              <a:t>A</a:t>
            </a:r>
            <a:r>
              <a:rPr sz="1400" b="1" dirty="0">
                <a:solidFill>
                  <a:srgbClr val="FFFFFF"/>
                </a:solidFill>
                <a:latin typeface="+mj-lt"/>
                <a:cs typeface="Arial"/>
              </a:rPr>
              <a:t>nal</a:t>
            </a:r>
            <a:r>
              <a:rPr sz="1400" b="1" spc="-29" dirty="0">
                <a:solidFill>
                  <a:srgbClr val="FFFFFF"/>
                </a:solidFill>
                <a:latin typeface="+mj-lt"/>
                <a:cs typeface="Arial"/>
              </a:rPr>
              <a:t>y</a:t>
            </a:r>
            <a:r>
              <a:rPr sz="1400" b="1" spc="4" dirty="0">
                <a:solidFill>
                  <a:srgbClr val="FFFFFF"/>
                </a:solidFill>
                <a:latin typeface="+mj-lt"/>
                <a:cs typeface="Arial"/>
              </a:rPr>
              <a:t>s</a:t>
            </a:r>
            <a:r>
              <a:rPr sz="1400" b="1" dirty="0">
                <a:solidFill>
                  <a:srgbClr val="FFFFFF"/>
                </a:solidFill>
                <a:latin typeface="+mj-lt"/>
                <a:cs typeface="Arial"/>
              </a:rPr>
              <a:t>is</a:t>
            </a:r>
            <a:endParaRPr sz="1400" dirty="0">
              <a:latin typeface="+mj-lt"/>
              <a:cs typeface="Arial"/>
            </a:endParaRPr>
          </a:p>
        </p:txBody>
      </p:sp>
      <p:sp>
        <p:nvSpPr>
          <p:cNvPr id="8" name="object 8"/>
          <p:cNvSpPr txBox="1"/>
          <p:nvPr/>
        </p:nvSpPr>
        <p:spPr>
          <a:xfrm>
            <a:off x="4133217" y="5647390"/>
            <a:ext cx="769569" cy="360679"/>
          </a:xfrm>
          <a:prstGeom prst="rect">
            <a:avLst/>
          </a:prstGeom>
        </p:spPr>
        <p:txBody>
          <a:bodyPr wrap="square" lIns="0" tIns="0" rIns="0" bIns="0" rtlCol="0">
            <a:noAutofit/>
          </a:bodyPr>
          <a:lstStyle/>
          <a:p>
            <a:pPr marL="14224" marR="761">
              <a:lnSpc>
                <a:spcPts val="1325"/>
              </a:lnSpc>
              <a:spcBef>
                <a:spcPts val="67"/>
              </a:spcBef>
            </a:pPr>
            <a:r>
              <a:rPr sz="1400" b="1" dirty="0">
                <a:solidFill>
                  <a:srgbClr val="FFFFFF"/>
                </a:solidFill>
                <a:latin typeface="+mj-lt"/>
                <a:cs typeface="Arial"/>
              </a:rPr>
              <a:t>C</a:t>
            </a:r>
            <a:r>
              <a:rPr sz="1400" b="1" spc="-4" dirty="0">
                <a:solidFill>
                  <a:srgbClr val="FFFFFF"/>
                </a:solidFill>
                <a:latin typeface="+mj-lt"/>
                <a:cs typeface="Arial"/>
              </a:rPr>
              <a:t>o</a:t>
            </a:r>
            <a:r>
              <a:rPr sz="1400" b="1" dirty="0">
                <a:solidFill>
                  <a:srgbClr val="FFFFFF"/>
                </a:solidFill>
                <a:latin typeface="+mj-lt"/>
                <a:cs typeface="Arial"/>
              </a:rPr>
              <a:t>mpu</a:t>
            </a:r>
            <a:r>
              <a:rPr sz="1400" b="1" spc="-4" dirty="0">
                <a:solidFill>
                  <a:srgbClr val="FFFFFF"/>
                </a:solidFill>
                <a:latin typeface="+mj-lt"/>
                <a:cs typeface="Arial"/>
              </a:rPr>
              <a:t>t</a:t>
            </a:r>
            <a:r>
              <a:rPr sz="1400" b="1" spc="4" dirty="0">
                <a:solidFill>
                  <a:srgbClr val="FFFFFF"/>
                </a:solidFill>
                <a:latin typeface="+mj-lt"/>
                <a:cs typeface="Arial"/>
              </a:rPr>
              <a:t>e</a:t>
            </a:r>
            <a:r>
              <a:rPr sz="1400" b="1" dirty="0">
                <a:solidFill>
                  <a:srgbClr val="FFFFFF"/>
                </a:solidFill>
                <a:latin typeface="+mj-lt"/>
                <a:cs typeface="Arial"/>
              </a:rPr>
              <a:t>r</a:t>
            </a:r>
            <a:endParaRPr sz="1400" dirty="0">
              <a:latin typeface="+mj-lt"/>
              <a:cs typeface="Arial"/>
            </a:endParaRPr>
          </a:p>
          <a:p>
            <a:pPr marL="12700">
              <a:lnSpc>
                <a:spcPct val="95825"/>
              </a:lnSpc>
            </a:pPr>
            <a:r>
              <a:rPr sz="1400" b="1" dirty="0">
                <a:solidFill>
                  <a:srgbClr val="FFFFFF"/>
                </a:solidFill>
                <a:latin typeface="+mj-lt"/>
                <a:cs typeface="Arial"/>
              </a:rPr>
              <a:t>Forensi</a:t>
            </a:r>
            <a:r>
              <a:rPr sz="1400" b="1" spc="4" dirty="0">
                <a:solidFill>
                  <a:srgbClr val="FFFFFF"/>
                </a:solidFill>
                <a:latin typeface="+mj-lt"/>
                <a:cs typeface="Arial"/>
              </a:rPr>
              <a:t>c</a:t>
            </a:r>
            <a:r>
              <a:rPr sz="1400" b="1" dirty="0">
                <a:solidFill>
                  <a:srgbClr val="FFFFFF"/>
                </a:solidFill>
                <a:latin typeface="+mj-lt"/>
                <a:cs typeface="Arial"/>
              </a:rPr>
              <a:t>s</a:t>
            </a:r>
            <a:endParaRPr sz="1400" dirty="0">
              <a:latin typeface="+mj-lt"/>
              <a:cs typeface="Arial"/>
            </a:endParaRPr>
          </a:p>
        </p:txBody>
      </p:sp>
      <p:sp>
        <p:nvSpPr>
          <p:cNvPr id="47" name="Title 1"/>
          <p:cNvSpPr txBox="1">
            <a:spLocks/>
          </p:cNvSpPr>
          <p:nvPr/>
        </p:nvSpPr>
        <p:spPr>
          <a:xfrm>
            <a:off x="838200" y="365125"/>
            <a:ext cx="10515600" cy="1325563"/>
          </a:xfrm>
          <a:prstGeom prst="rect">
            <a:avLst/>
          </a:prstGeom>
        </p:spPr>
        <p:txBody>
          <a:bodyPr>
            <a:normAutofit fontScale="975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000" b="1" dirty="0" smtClean="0">
                <a:solidFill>
                  <a:srgbClr val="0070C0"/>
                </a:solidFill>
                <a:cs typeface="Arial" panose="020B0604020202020204" pitchFamily="34" charset="0"/>
              </a:rPr>
              <a:t>Forensic audit work streams..</a:t>
            </a:r>
            <a:endParaRPr lang="en-IN" sz="3000" b="1" dirty="0">
              <a:solidFill>
                <a:srgbClr val="0070C0"/>
              </a:solidFill>
            </a:endParaRPr>
          </a:p>
        </p:txBody>
      </p:sp>
      <p:sp>
        <p:nvSpPr>
          <p:cNvPr id="7" name="TextBox 6"/>
          <p:cNvSpPr txBox="1"/>
          <p:nvPr/>
        </p:nvSpPr>
        <p:spPr>
          <a:xfrm>
            <a:off x="288469" y="2603058"/>
            <a:ext cx="3154524" cy="1221168"/>
          </a:xfrm>
          <a:prstGeom prst="rect">
            <a:avLst/>
          </a:prstGeom>
          <a:solidFill>
            <a:schemeClr val="accent4">
              <a:lumMod val="20000"/>
              <a:lumOff val="80000"/>
            </a:schemeClr>
          </a:solidFill>
        </p:spPr>
        <p:txBody>
          <a:bodyPr wrap="square" rtlCol="0">
            <a:spAutoFit/>
          </a:bodyPr>
          <a:lstStyle/>
          <a:p>
            <a:pPr marL="380990" indent="-380990" algn="just">
              <a:buFont typeface="Wingdings" panose="05000000000000000000" pitchFamily="2" charset="2"/>
              <a:buChar char="§"/>
            </a:pPr>
            <a:r>
              <a:rPr lang="en-IN" sz="1467" spc="-4" dirty="0">
                <a:solidFill>
                  <a:srgbClr val="3A3939"/>
                </a:solidFill>
                <a:latin typeface="+mj-lt"/>
                <a:cs typeface="Arial"/>
              </a:rPr>
              <a:t>A</a:t>
            </a:r>
            <a:r>
              <a:rPr lang="en-IN" sz="1467" dirty="0">
                <a:solidFill>
                  <a:srgbClr val="3A3939"/>
                </a:solidFill>
                <a:latin typeface="+mj-lt"/>
                <a:cs typeface="Arial"/>
              </a:rPr>
              <a:t>ss</a:t>
            </a:r>
            <a:r>
              <a:rPr lang="en-IN" sz="1467" spc="-4" dirty="0">
                <a:solidFill>
                  <a:srgbClr val="3A3939"/>
                </a:solidFill>
                <a:latin typeface="+mj-lt"/>
                <a:cs typeface="Arial"/>
              </a:rPr>
              <a:t>i</a:t>
            </a:r>
            <a:r>
              <a:rPr lang="en-IN" sz="1467" dirty="0">
                <a:solidFill>
                  <a:srgbClr val="3A3939"/>
                </a:solidFill>
                <a:latin typeface="+mj-lt"/>
                <a:cs typeface="Arial"/>
              </a:rPr>
              <a:t>s</a:t>
            </a:r>
            <a:r>
              <a:rPr lang="en-IN" sz="1467" spc="4" dirty="0">
                <a:solidFill>
                  <a:srgbClr val="3A3939"/>
                </a:solidFill>
                <a:latin typeface="+mj-lt"/>
                <a:cs typeface="Arial"/>
              </a:rPr>
              <a:t>t</a:t>
            </a:r>
            <a:r>
              <a:rPr lang="en-IN" sz="1467" spc="-4" dirty="0">
                <a:solidFill>
                  <a:srgbClr val="3A3939"/>
                </a:solidFill>
                <a:latin typeface="+mj-lt"/>
                <a:cs typeface="Arial"/>
              </a:rPr>
              <a:t>i</a:t>
            </a:r>
            <a:r>
              <a:rPr lang="en-IN" sz="1467" dirty="0">
                <a:solidFill>
                  <a:srgbClr val="3A3939"/>
                </a:solidFill>
                <a:latin typeface="+mj-lt"/>
                <a:cs typeface="Arial"/>
              </a:rPr>
              <a:t>ng </a:t>
            </a:r>
            <a:r>
              <a:rPr lang="en-IN" sz="1467" spc="-4" dirty="0">
                <a:solidFill>
                  <a:srgbClr val="3A3939"/>
                </a:solidFill>
                <a:latin typeface="+mj-lt"/>
                <a:cs typeface="Arial"/>
              </a:rPr>
              <a:t>i</a:t>
            </a:r>
            <a:r>
              <a:rPr lang="en-IN" sz="1467" dirty="0">
                <a:solidFill>
                  <a:srgbClr val="3A3939"/>
                </a:solidFill>
                <a:latin typeface="+mj-lt"/>
                <a:cs typeface="Arial"/>
              </a:rPr>
              <a:t>n </a:t>
            </a:r>
            <a:r>
              <a:rPr lang="en-IN" sz="1467" spc="-4" dirty="0">
                <a:solidFill>
                  <a:srgbClr val="3A3939"/>
                </a:solidFill>
                <a:latin typeface="+mj-lt"/>
                <a:cs typeface="Arial"/>
              </a:rPr>
              <a:t>l</a:t>
            </a:r>
            <a:r>
              <a:rPr lang="en-IN" sz="1467" dirty="0">
                <a:solidFill>
                  <a:srgbClr val="3A3939"/>
                </a:solidFill>
                <a:latin typeface="+mj-lt"/>
                <a:cs typeface="Arial"/>
              </a:rPr>
              <a:t>e</a:t>
            </a:r>
            <a:r>
              <a:rPr lang="en-IN" sz="1467" spc="9" dirty="0">
                <a:solidFill>
                  <a:srgbClr val="3A3939"/>
                </a:solidFill>
                <a:latin typeface="+mj-lt"/>
                <a:cs typeface="Arial"/>
              </a:rPr>
              <a:t>g</a:t>
            </a:r>
            <a:r>
              <a:rPr lang="en-IN" sz="1467" dirty="0">
                <a:solidFill>
                  <a:srgbClr val="3A3939"/>
                </a:solidFill>
                <a:latin typeface="+mj-lt"/>
                <a:cs typeface="Arial"/>
              </a:rPr>
              <a:t>al procee</a:t>
            </a:r>
            <a:r>
              <a:rPr lang="en-IN" sz="1467" spc="-4" dirty="0">
                <a:solidFill>
                  <a:srgbClr val="3A3939"/>
                </a:solidFill>
                <a:latin typeface="+mj-lt"/>
                <a:cs typeface="Arial"/>
              </a:rPr>
              <a:t>di</a:t>
            </a:r>
            <a:r>
              <a:rPr lang="en-IN" sz="1467" dirty="0">
                <a:solidFill>
                  <a:srgbClr val="3A3939"/>
                </a:solidFill>
                <a:latin typeface="+mj-lt"/>
                <a:cs typeface="Arial"/>
              </a:rPr>
              <a:t>n</a:t>
            </a:r>
            <a:r>
              <a:rPr lang="en-IN" sz="1467" spc="9" dirty="0">
                <a:solidFill>
                  <a:srgbClr val="3A3939"/>
                </a:solidFill>
                <a:latin typeface="+mj-lt"/>
                <a:cs typeface="Arial"/>
              </a:rPr>
              <a:t>g</a:t>
            </a:r>
            <a:r>
              <a:rPr lang="en-IN" sz="1467" dirty="0">
                <a:solidFill>
                  <a:srgbClr val="3A3939"/>
                </a:solidFill>
                <a:latin typeface="+mj-lt"/>
                <a:cs typeface="Arial"/>
              </a:rPr>
              <a:t>s </a:t>
            </a:r>
            <a:r>
              <a:rPr lang="en-IN" sz="1467" spc="-4" dirty="0">
                <a:solidFill>
                  <a:srgbClr val="3A3939"/>
                </a:solidFill>
                <a:latin typeface="+mj-lt"/>
                <a:cs typeface="Arial"/>
              </a:rPr>
              <a:t>i</a:t>
            </a:r>
            <a:r>
              <a:rPr lang="en-IN" sz="1467" dirty="0">
                <a:solidFill>
                  <a:srgbClr val="3A3939"/>
                </a:solidFill>
                <a:latin typeface="+mj-lt"/>
                <a:cs typeface="Arial"/>
              </a:rPr>
              <a:t>nc</a:t>
            </a:r>
            <a:r>
              <a:rPr lang="en-IN" sz="1467" spc="-4" dirty="0">
                <a:solidFill>
                  <a:srgbClr val="3A3939"/>
                </a:solidFill>
                <a:latin typeface="+mj-lt"/>
                <a:cs typeface="Arial"/>
              </a:rPr>
              <a:t>l</a:t>
            </a:r>
            <a:r>
              <a:rPr lang="en-IN" sz="1467" dirty="0">
                <a:solidFill>
                  <a:srgbClr val="3A3939"/>
                </a:solidFill>
                <a:latin typeface="+mj-lt"/>
                <a:cs typeface="Arial"/>
              </a:rPr>
              <a:t>u</a:t>
            </a:r>
            <a:r>
              <a:rPr lang="en-IN" sz="1467" spc="9" dirty="0">
                <a:solidFill>
                  <a:srgbClr val="3A3939"/>
                </a:solidFill>
                <a:latin typeface="+mj-lt"/>
                <a:cs typeface="Arial"/>
              </a:rPr>
              <a:t>d</a:t>
            </a:r>
            <a:r>
              <a:rPr lang="en-IN" sz="1467" spc="-4" dirty="0">
                <a:solidFill>
                  <a:srgbClr val="3A3939"/>
                </a:solidFill>
                <a:latin typeface="+mj-lt"/>
                <a:cs typeface="Arial"/>
              </a:rPr>
              <a:t>i</a:t>
            </a:r>
            <a:r>
              <a:rPr lang="en-IN" sz="1467" dirty="0">
                <a:solidFill>
                  <a:srgbClr val="3A3939"/>
                </a:solidFill>
                <a:latin typeface="+mj-lt"/>
                <a:cs typeface="Arial"/>
              </a:rPr>
              <a:t>ng </a:t>
            </a:r>
            <a:r>
              <a:rPr lang="en-IN" sz="1467" spc="4" dirty="0">
                <a:solidFill>
                  <a:srgbClr val="3A3939"/>
                </a:solidFill>
                <a:latin typeface="+mj-lt"/>
                <a:cs typeface="Arial"/>
              </a:rPr>
              <a:t>t</a:t>
            </a:r>
            <a:r>
              <a:rPr lang="en-IN" sz="1467" dirty="0">
                <a:solidFill>
                  <a:srgbClr val="3A3939"/>
                </a:solidFill>
                <a:latin typeface="+mj-lt"/>
                <a:cs typeface="Arial"/>
              </a:rPr>
              <a:t>e</a:t>
            </a:r>
            <a:r>
              <a:rPr lang="en-IN" sz="1467" spc="-15" dirty="0">
                <a:solidFill>
                  <a:srgbClr val="3A3939"/>
                </a:solidFill>
                <a:latin typeface="+mj-lt"/>
                <a:cs typeface="Arial"/>
              </a:rPr>
              <a:t>s</a:t>
            </a:r>
            <a:r>
              <a:rPr lang="en-IN" sz="1467" spc="4" dirty="0">
                <a:solidFill>
                  <a:srgbClr val="3A3939"/>
                </a:solidFill>
                <a:latin typeface="+mj-lt"/>
                <a:cs typeface="Arial"/>
              </a:rPr>
              <a:t>t</a:t>
            </a:r>
            <a:r>
              <a:rPr lang="en-IN" sz="1467" spc="-15" dirty="0">
                <a:solidFill>
                  <a:srgbClr val="3A3939"/>
                </a:solidFill>
                <a:latin typeface="+mj-lt"/>
                <a:cs typeface="Arial"/>
              </a:rPr>
              <a:t>i</a:t>
            </a:r>
            <a:r>
              <a:rPr lang="en-IN" sz="1467" spc="15" dirty="0">
                <a:solidFill>
                  <a:srgbClr val="3A3939"/>
                </a:solidFill>
                <a:latin typeface="+mj-lt"/>
                <a:cs typeface="Arial"/>
              </a:rPr>
              <a:t>f</a:t>
            </a:r>
            <a:r>
              <a:rPr lang="en-IN" sz="1467" spc="-9" dirty="0">
                <a:solidFill>
                  <a:srgbClr val="3A3939"/>
                </a:solidFill>
                <a:latin typeface="+mj-lt"/>
                <a:cs typeface="Arial"/>
              </a:rPr>
              <a:t>y</a:t>
            </a:r>
            <a:r>
              <a:rPr lang="en-IN" sz="1467" spc="-4" dirty="0">
                <a:solidFill>
                  <a:srgbClr val="3A3939"/>
                </a:solidFill>
                <a:latin typeface="+mj-lt"/>
                <a:cs typeface="Arial"/>
              </a:rPr>
              <a:t>i</a:t>
            </a:r>
            <a:r>
              <a:rPr lang="en-IN" sz="1467" dirty="0">
                <a:solidFill>
                  <a:srgbClr val="3A3939"/>
                </a:solidFill>
                <a:latin typeface="+mj-lt"/>
                <a:cs typeface="Arial"/>
              </a:rPr>
              <a:t>ng</a:t>
            </a:r>
            <a:r>
              <a:rPr lang="en-IN" sz="1467" spc="19" dirty="0">
                <a:solidFill>
                  <a:srgbClr val="3A3939"/>
                </a:solidFill>
                <a:latin typeface="+mj-lt"/>
                <a:cs typeface="Arial"/>
              </a:rPr>
              <a:t> </a:t>
            </a:r>
            <a:r>
              <a:rPr lang="en-IN" sz="1467" spc="-4" dirty="0">
                <a:solidFill>
                  <a:srgbClr val="3A3939"/>
                </a:solidFill>
                <a:latin typeface="+mj-lt"/>
                <a:cs typeface="Arial"/>
              </a:rPr>
              <a:t>i</a:t>
            </a:r>
            <a:r>
              <a:rPr lang="en-IN" sz="1467" dirty="0">
                <a:solidFill>
                  <a:srgbClr val="3A3939"/>
                </a:solidFill>
                <a:latin typeface="+mj-lt"/>
                <a:cs typeface="Arial"/>
              </a:rPr>
              <a:t>n</a:t>
            </a:r>
            <a:r>
              <a:rPr lang="en-IN" sz="1467" spc="4" dirty="0">
                <a:solidFill>
                  <a:srgbClr val="3A3939"/>
                </a:solidFill>
                <a:latin typeface="+mj-lt"/>
                <a:cs typeface="Arial"/>
              </a:rPr>
              <a:t> </a:t>
            </a:r>
            <a:r>
              <a:rPr lang="en-IN" sz="1467" dirty="0">
                <a:solidFill>
                  <a:srgbClr val="3A3939"/>
                </a:solidFill>
                <a:latin typeface="+mj-lt"/>
                <a:cs typeface="Arial"/>
              </a:rPr>
              <a:t>co</a:t>
            </a:r>
            <a:r>
              <a:rPr lang="en-IN" sz="1467" spc="-4" dirty="0">
                <a:solidFill>
                  <a:srgbClr val="3A3939"/>
                </a:solidFill>
                <a:latin typeface="+mj-lt"/>
                <a:cs typeface="Arial"/>
              </a:rPr>
              <a:t>u</a:t>
            </a:r>
            <a:r>
              <a:rPr lang="en-IN" sz="1467" spc="-9" dirty="0">
                <a:solidFill>
                  <a:srgbClr val="3A3939"/>
                </a:solidFill>
                <a:latin typeface="+mj-lt"/>
                <a:cs typeface="Arial"/>
              </a:rPr>
              <a:t>r</a:t>
            </a:r>
            <a:r>
              <a:rPr lang="en-IN" sz="1467" dirty="0">
                <a:solidFill>
                  <a:srgbClr val="3A3939"/>
                </a:solidFill>
                <a:latin typeface="+mj-lt"/>
                <a:cs typeface="Arial"/>
              </a:rPr>
              <a:t>t as</a:t>
            </a:r>
            <a:r>
              <a:rPr lang="en-IN" sz="1467" spc="4" dirty="0">
                <a:solidFill>
                  <a:srgbClr val="3A3939"/>
                </a:solidFill>
                <a:latin typeface="+mj-lt"/>
                <a:cs typeface="Arial"/>
              </a:rPr>
              <a:t> </a:t>
            </a:r>
            <a:r>
              <a:rPr lang="en-IN" sz="1467" spc="-9" dirty="0">
                <a:solidFill>
                  <a:srgbClr val="3A3939"/>
                </a:solidFill>
                <a:latin typeface="+mj-lt"/>
                <a:cs typeface="Arial"/>
              </a:rPr>
              <a:t>an </a:t>
            </a:r>
            <a:r>
              <a:rPr lang="en-IN" sz="1467" dirty="0">
                <a:solidFill>
                  <a:srgbClr val="3A3939"/>
                </a:solidFill>
                <a:latin typeface="+mj-lt"/>
                <a:cs typeface="Arial"/>
              </a:rPr>
              <a:t>e</a:t>
            </a:r>
            <a:r>
              <a:rPr lang="en-IN" sz="1467" spc="-15" dirty="0">
                <a:solidFill>
                  <a:srgbClr val="3A3939"/>
                </a:solidFill>
                <a:latin typeface="+mj-lt"/>
                <a:cs typeface="Arial"/>
              </a:rPr>
              <a:t>x</a:t>
            </a:r>
            <a:r>
              <a:rPr lang="en-IN" sz="1467" dirty="0">
                <a:solidFill>
                  <a:srgbClr val="3A3939"/>
                </a:solidFill>
                <a:latin typeface="+mj-lt"/>
                <a:cs typeface="Arial"/>
              </a:rPr>
              <a:t>p</a:t>
            </a:r>
            <a:r>
              <a:rPr lang="en-IN" sz="1467" spc="-4" dirty="0">
                <a:solidFill>
                  <a:srgbClr val="3A3939"/>
                </a:solidFill>
                <a:latin typeface="+mj-lt"/>
                <a:cs typeface="Arial"/>
              </a:rPr>
              <a:t>e</a:t>
            </a:r>
            <a:r>
              <a:rPr lang="en-IN" sz="1467" dirty="0">
                <a:solidFill>
                  <a:srgbClr val="3A3939"/>
                </a:solidFill>
                <a:latin typeface="+mj-lt"/>
                <a:cs typeface="Arial"/>
              </a:rPr>
              <a:t>rt</a:t>
            </a:r>
            <a:r>
              <a:rPr lang="en-IN" sz="1467" spc="-9" dirty="0">
                <a:solidFill>
                  <a:srgbClr val="3A3939"/>
                </a:solidFill>
                <a:latin typeface="+mj-lt"/>
                <a:cs typeface="Arial"/>
              </a:rPr>
              <a:t> </a:t>
            </a:r>
            <a:r>
              <a:rPr lang="en-IN" sz="1467" spc="-19" dirty="0">
                <a:solidFill>
                  <a:srgbClr val="3A3939"/>
                </a:solidFill>
                <a:latin typeface="+mj-lt"/>
                <a:cs typeface="Arial"/>
              </a:rPr>
              <a:t>w</a:t>
            </a:r>
            <a:r>
              <a:rPr lang="en-IN" sz="1467" spc="-4" dirty="0">
                <a:solidFill>
                  <a:srgbClr val="3A3939"/>
                </a:solidFill>
                <a:latin typeface="+mj-lt"/>
                <a:cs typeface="Arial"/>
              </a:rPr>
              <a:t>i</a:t>
            </a:r>
            <a:r>
              <a:rPr lang="en-IN" sz="1467" spc="4" dirty="0">
                <a:solidFill>
                  <a:srgbClr val="3A3939"/>
                </a:solidFill>
                <a:latin typeface="+mj-lt"/>
                <a:cs typeface="Arial"/>
              </a:rPr>
              <a:t>t</a:t>
            </a:r>
            <a:r>
              <a:rPr lang="en-IN" sz="1467" dirty="0">
                <a:solidFill>
                  <a:srgbClr val="3A3939"/>
                </a:solidFill>
                <a:latin typeface="+mj-lt"/>
                <a:cs typeface="Arial"/>
              </a:rPr>
              <a:t>n</a:t>
            </a:r>
            <a:r>
              <a:rPr lang="en-IN" sz="1467" spc="-4" dirty="0">
                <a:solidFill>
                  <a:srgbClr val="3A3939"/>
                </a:solidFill>
                <a:latin typeface="+mj-lt"/>
                <a:cs typeface="Arial"/>
              </a:rPr>
              <a:t>e</a:t>
            </a:r>
            <a:r>
              <a:rPr lang="en-IN" sz="1467" dirty="0">
                <a:solidFill>
                  <a:srgbClr val="3A3939"/>
                </a:solidFill>
                <a:latin typeface="+mj-lt"/>
                <a:cs typeface="Arial"/>
              </a:rPr>
              <a:t>ss</a:t>
            </a:r>
          </a:p>
          <a:p>
            <a:pPr marL="380990" indent="-380990" algn="just">
              <a:buFont typeface="Wingdings" panose="05000000000000000000" pitchFamily="2" charset="2"/>
              <a:buChar char="§"/>
            </a:pPr>
            <a:r>
              <a:rPr lang="en-IN" sz="1467" spc="-4" dirty="0">
                <a:solidFill>
                  <a:srgbClr val="3A3939"/>
                </a:solidFill>
                <a:latin typeface="+mj-lt"/>
                <a:cs typeface="Arial"/>
              </a:rPr>
              <a:t>P</a:t>
            </a:r>
            <a:r>
              <a:rPr lang="en-IN" sz="1467" spc="4" dirty="0">
                <a:solidFill>
                  <a:srgbClr val="3A3939"/>
                </a:solidFill>
                <a:latin typeface="+mj-lt"/>
                <a:cs typeface="Arial"/>
              </a:rPr>
              <a:t>r</a:t>
            </a:r>
            <a:r>
              <a:rPr lang="en-IN" sz="1467" dirty="0">
                <a:solidFill>
                  <a:srgbClr val="3A3939"/>
                </a:solidFill>
                <a:latin typeface="+mj-lt"/>
                <a:cs typeface="Arial"/>
              </a:rPr>
              <a:t>e</a:t>
            </a:r>
            <a:r>
              <a:rPr lang="en-IN" sz="1467" spc="-4" dirty="0">
                <a:solidFill>
                  <a:srgbClr val="3A3939"/>
                </a:solidFill>
                <a:latin typeface="+mj-lt"/>
                <a:cs typeface="Arial"/>
              </a:rPr>
              <a:t>p</a:t>
            </a:r>
            <a:r>
              <a:rPr lang="en-IN" sz="1467" dirty="0">
                <a:solidFill>
                  <a:srgbClr val="3A3939"/>
                </a:solidFill>
                <a:latin typeface="+mj-lt"/>
                <a:cs typeface="Arial"/>
              </a:rPr>
              <a:t>ari</a:t>
            </a:r>
            <a:r>
              <a:rPr lang="en-IN" sz="1467" spc="-4" dirty="0">
                <a:solidFill>
                  <a:srgbClr val="3A3939"/>
                </a:solidFill>
                <a:latin typeface="+mj-lt"/>
                <a:cs typeface="Arial"/>
              </a:rPr>
              <a:t>n</a:t>
            </a:r>
            <a:r>
              <a:rPr lang="en-IN" sz="1467" dirty="0">
                <a:solidFill>
                  <a:srgbClr val="3A3939"/>
                </a:solidFill>
                <a:latin typeface="+mj-lt"/>
                <a:cs typeface="Arial"/>
              </a:rPr>
              <a:t>g</a:t>
            </a:r>
            <a:r>
              <a:rPr lang="en-IN" sz="1467" spc="109" dirty="0">
                <a:solidFill>
                  <a:srgbClr val="3A3939"/>
                </a:solidFill>
                <a:latin typeface="+mj-lt"/>
                <a:cs typeface="Arial"/>
              </a:rPr>
              <a:t> </a:t>
            </a:r>
            <a:r>
              <a:rPr lang="en-IN" sz="1467" spc="-9" dirty="0">
                <a:solidFill>
                  <a:srgbClr val="3A3939"/>
                </a:solidFill>
                <a:latin typeface="+mj-lt"/>
                <a:cs typeface="Arial"/>
              </a:rPr>
              <a:t>v</a:t>
            </a:r>
            <a:r>
              <a:rPr lang="en-IN" sz="1467" spc="-4" dirty="0">
                <a:solidFill>
                  <a:srgbClr val="3A3939"/>
                </a:solidFill>
                <a:latin typeface="+mj-lt"/>
                <a:cs typeface="Arial"/>
              </a:rPr>
              <a:t>i</a:t>
            </a:r>
            <a:r>
              <a:rPr lang="en-IN" sz="1467" dirty="0">
                <a:solidFill>
                  <a:srgbClr val="3A3939"/>
                </a:solidFill>
                <a:latin typeface="+mj-lt"/>
                <a:cs typeface="Arial"/>
              </a:rPr>
              <a:t>su</a:t>
            </a:r>
            <a:r>
              <a:rPr lang="en-IN" sz="1467" spc="-4" dirty="0">
                <a:solidFill>
                  <a:srgbClr val="3A3939"/>
                </a:solidFill>
                <a:latin typeface="+mj-lt"/>
                <a:cs typeface="Arial"/>
              </a:rPr>
              <a:t>a</a:t>
            </a:r>
            <a:r>
              <a:rPr lang="en-IN" sz="1467" dirty="0">
                <a:solidFill>
                  <a:srgbClr val="3A3939"/>
                </a:solidFill>
                <a:latin typeface="+mj-lt"/>
                <a:cs typeface="Arial"/>
              </a:rPr>
              <a:t>l</a:t>
            </a:r>
            <a:r>
              <a:rPr lang="en-IN" sz="1467" spc="104" dirty="0">
                <a:solidFill>
                  <a:srgbClr val="3A3939"/>
                </a:solidFill>
                <a:latin typeface="+mj-lt"/>
                <a:cs typeface="Arial"/>
              </a:rPr>
              <a:t> </a:t>
            </a:r>
            <a:r>
              <a:rPr lang="en-IN" sz="1467" dirty="0">
                <a:solidFill>
                  <a:srgbClr val="3A3939"/>
                </a:solidFill>
                <a:latin typeface="+mj-lt"/>
                <a:cs typeface="Arial"/>
              </a:rPr>
              <a:t>a</a:t>
            </a:r>
            <a:r>
              <a:rPr lang="en-IN" sz="1467" spc="-4" dirty="0">
                <a:solidFill>
                  <a:srgbClr val="3A3939"/>
                </a:solidFill>
                <a:latin typeface="+mj-lt"/>
                <a:cs typeface="Arial"/>
              </a:rPr>
              <a:t>i</a:t>
            </a:r>
            <a:r>
              <a:rPr lang="en-IN" sz="1467" dirty="0">
                <a:solidFill>
                  <a:srgbClr val="3A3939"/>
                </a:solidFill>
                <a:latin typeface="+mj-lt"/>
                <a:cs typeface="Arial"/>
              </a:rPr>
              <a:t>d</a:t>
            </a:r>
            <a:r>
              <a:rPr lang="en-IN" sz="1467" spc="104" dirty="0">
                <a:solidFill>
                  <a:srgbClr val="3A3939"/>
                </a:solidFill>
                <a:latin typeface="+mj-lt"/>
                <a:cs typeface="Arial"/>
              </a:rPr>
              <a:t> </a:t>
            </a:r>
            <a:r>
              <a:rPr lang="en-IN" sz="1467" spc="-4" dirty="0">
                <a:solidFill>
                  <a:srgbClr val="3A3939"/>
                </a:solidFill>
                <a:latin typeface="+mj-lt"/>
                <a:cs typeface="Arial"/>
              </a:rPr>
              <a:t>to </a:t>
            </a:r>
            <a:r>
              <a:rPr lang="en-IN" sz="1467" dirty="0">
                <a:solidFill>
                  <a:srgbClr val="3A3939"/>
                </a:solidFill>
                <a:latin typeface="+mj-lt"/>
                <a:cs typeface="Arial"/>
              </a:rPr>
              <a:t>su</a:t>
            </a:r>
            <a:r>
              <a:rPr lang="en-IN" sz="1467" spc="-4" dirty="0">
                <a:solidFill>
                  <a:srgbClr val="3A3939"/>
                </a:solidFill>
                <a:latin typeface="+mj-lt"/>
                <a:cs typeface="Arial"/>
              </a:rPr>
              <a:t>p</a:t>
            </a:r>
            <a:r>
              <a:rPr lang="en-IN" sz="1467" dirty="0">
                <a:solidFill>
                  <a:srgbClr val="3A3939"/>
                </a:solidFill>
                <a:latin typeface="+mj-lt"/>
                <a:cs typeface="Arial"/>
              </a:rPr>
              <a:t>p</a:t>
            </a:r>
            <a:r>
              <a:rPr lang="en-IN" sz="1467" spc="-4" dirty="0">
                <a:solidFill>
                  <a:srgbClr val="3A3939"/>
                </a:solidFill>
                <a:latin typeface="+mj-lt"/>
                <a:cs typeface="Arial"/>
              </a:rPr>
              <a:t>o</a:t>
            </a:r>
            <a:r>
              <a:rPr lang="en-IN" sz="1467" spc="4" dirty="0">
                <a:solidFill>
                  <a:srgbClr val="3A3939"/>
                </a:solidFill>
                <a:latin typeface="+mj-lt"/>
                <a:cs typeface="Arial"/>
              </a:rPr>
              <a:t>r</a:t>
            </a:r>
            <a:r>
              <a:rPr lang="en-IN" sz="1467" dirty="0">
                <a:solidFill>
                  <a:srgbClr val="3A3939"/>
                </a:solidFill>
                <a:latin typeface="+mj-lt"/>
                <a:cs typeface="Arial"/>
              </a:rPr>
              <a:t>t</a:t>
            </a:r>
            <a:r>
              <a:rPr lang="en-IN" sz="1467" spc="-25" dirty="0">
                <a:solidFill>
                  <a:srgbClr val="3A3939"/>
                </a:solidFill>
                <a:latin typeface="+mj-lt"/>
                <a:cs typeface="Arial"/>
              </a:rPr>
              <a:t> </a:t>
            </a:r>
            <a:r>
              <a:rPr lang="en-IN" sz="1467" spc="4" dirty="0">
                <a:solidFill>
                  <a:srgbClr val="3A3939"/>
                </a:solidFill>
                <a:latin typeface="+mj-lt"/>
                <a:cs typeface="Arial"/>
              </a:rPr>
              <a:t>tr</a:t>
            </a:r>
            <a:r>
              <a:rPr lang="en-IN" sz="1467" dirty="0">
                <a:solidFill>
                  <a:srgbClr val="3A3939"/>
                </a:solidFill>
                <a:latin typeface="+mj-lt"/>
                <a:cs typeface="Arial"/>
              </a:rPr>
              <a:t>a</a:t>
            </a:r>
            <a:r>
              <a:rPr lang="en-IN" sz="1467" spc="-4" dirty="0">
                <a:solidFill>
                  <a:srgbClr val="3A3939"/>
                </a:solidFill>
                <a:latin typeface="+mj-lt"/>
                <a:cs typeface="Arial"/>
              </a:rPr>
              <a:t>i</a:t>
            </a:r>
            <a:r>
              <a:rPr lang="en-IN" sz="1467" dirty="0">
                <a:solidFill>
                  <a:srgbClr val="3A3939"/>
                </a:solidFill>
                <a:latin typeface="+mj-lt"/>
                <a:cs typeface="Arial"/>
              </a:rPr>
              <a:t>l</a:t>
            </a:r>
            <a:r>
              <a:rPr lang="en-IN" sz="1467" spc="-9" dirty="0">
                <a:solidFill>
                  <a:srgbClr val="3A3939"/>
                </a:solidFill>
                <a:latin typeface="+mj-lt"/>
                <a:cs typeface="Arial"/>
              </a:rPr>
              <a:t> </a:t>
            </a:r>
            <a:r>
              <a:rPr lang="en-IN" sz="1467" dirty="0">
                <a:solidFill>
                  <a:srgbClr val="3A3939"/>
                </a:solidFill>
                <a:latin typeface="+mj-lt"/>
                <a:cs typeface="Arial"/>
              </a:rPr>
              <a:t>e</a:t>
            </a:r>
            <a:r>
              <a:rPr lang="en-IN" sz="1467" spc="-15" dirty="0">
                <a:solidFill>
                  <a:srgbClr val="3A3939"/>
                </a:solidFill>
                <a:latin typeface="+mj-lt"/>
                <a:cs typeface="Arial"/>
              </a:rPr>
              <a:t>v</a:t>
            </a:r>
            <a:r>
              <a:rPr lang="en-IN" sz="1467" spc="-4" dirty="0">
                <a:solidFill>
                  <a:srgbClr val="3A3939"/>
                </a:solidFill>
                <a:latin typeface="+mj-lt"/>
                <a:cs typeface="Arial"/>
              </a:rPr>
              <a:t>i</a:t>
            </a:r>
            <a:r>
              <a:rPr lang="en-IN" sz="1467" dirty="0">
                <a:solidFill>
                  <a:srgbClr val="3A3939"/>
                </a:solidFill>
                <a:latin typeface="+mj-lt"/>
                <a:cs typeface="Arial"/>
              </a:rPr>
              <a:t>d</a:t>
            </a:r>
            <a:r>
              <a:rPr lang="en-IN" sz="1467" spc="-4" dirty="0">
                <a:solidFill>
                  <a:srgbClr val="3A3939"/>
                </a:solidFill>
                <a:latin typeface="+mj-lt"/>
                <a:cs typeface="Arial"/>
              </a:rPr>
              <a:t>e</a:t>
            </a:r>
            <a:r>
              <a:rPr lang="en-IN" sz="1467" dirty="0">
                <a:solidFill>
                  <a:srgbClr val="3A3939"/>
                </a:solidFill>
                <a:latin typeface="+mj-lt"/>
                <a:cs typeface="Arial"/>
              </a:rPr>
              <a:t>nce</a:t>
            </a:r>
            <a:endParaRPr lang="en-IN" sz="1467" dirty="0">
              <a:latin typeface="+mj-lt"/>
            </a:endParaRPr>
          </a:p>
        </p:txBody>
      </p:sp>
      <p:sp>
        <p:nvSpPr>
          <p:cNvPr id="48" name="TextBox 47"/>
          <p:cNvSpPr txBox="1"/>
          <p:nvPr/>
        </p:nvSpPr>
        <p:spPr>
          <a:xfrm>
            <a:off x="570133" y="5312355"/>
            <a:ext cx="3154524" cy="769634"/>
          </a:xfrm>
          <a:prstGeom prst="rect">
            <a:avLst/>
          </a:prstGeom>
          <a:solidFill>
            <a:schemeClr val="accent4">
              <a:lumMod val="20000"/>
              <a:lumOff val="80000"/>
            </a:schemeClr>
          </a:solidFill>
        </p:spPr>
        <p:txBody>
          <a:bodyPr wrap="square" rtlCol="0">
            <a:spAutoFit/>
          </a:bodyPr>
          <a:lstStyle/>
          <a:p>
            <a:pPr marL="380990" indent="-380990" algn="just">
              <a:buFont typeface="Wingdings" panose="05000000000000000000" pitchFamily="2" charset="2"/>
              <a:buChar char="§"/>
            </a:pPr>
            <a:r>
              <a:rPr lang="en-IN" sz="1467" spc="-4" dirty="0" smtClean="0">
                <a:solidFill>
                  <a:srgbClr val="3A3939"/>
                </a:solidFill>
                <a:latin typeface="+mj-lt"/>
                <a:cs typeface="Arial"/>
              </a:rPr>
              <a:t>A</a:t>
            </a:r>
            <a:r>
              <a:rPr lang="en-IN" sz="1467" dirty="0" smtClean="0">
                <a:solidFill>
                  <a:srgbClr val="3A3939"/>
                </a:solidFill>
                <a:latin typeface="+mj-lt"/>
                <a:cs typeface="Arial"/>
              </a:rPr>
              <a:t>ss</a:t>
            </a:r>
            <a:r>
              <a:rPr lang="en-IN" sz="1467" spc="-4" dirty="0" smtClean="0">
                <a:solidFill>
                  <a:srgbClr val="3A3939"/>
                </a:solidFill>
                <a:latin typeface="+mj-lt"/>
                <a:cs typeface="Arial"/>
              </a:rPr>
              <a:t>i</a:t>
            </a:r>
            <a:r>
              <a:rPr lang="en-IN" sz="1467" dirty="0" smtClean="0">
                <a:solidFill>
                  <a:srgbClr val="3A3939"/>
                </a:solidFill>
                <a:latin typeface="+mj-lt"/>
                <a:cs typeface="Arial"/>
              </a:rPr>
              <a:t>sting</a:t>
            </a:r>
            <a:r>
              <a:rPr lang="en-IN" sz="1467" spc="-9" dirty="0" smtClean="0">
                <a:solidFill>
                  <a:srgbClr val="3A3939"/>
                </a:solidFill>
                <a:latin typeface="+mj-lt"/>
                <a:cs typeface="Arial"/>
              </a:rPr>
              <a:t> </a:t>
            </a:r>
            <a:r>
              <a:rPr lang="en-IN" sz="1467" spc="-4" dirty="0" smtClean="0">
                <a:solidFill>
                  <a:srgbClr val="3A3939"/>
                </a:solidFill>
                <a:latin typeface="+mj-lt"/>
                <a:cs typeface="Arial"/>
              </a:rPr>
              <a:t>i</a:t>
            </a:r>
            <a:r>
              <a:rPr lang="en-IN" sz="1467" dirty="0" smtClean="0">
                <a:solidFill>
                  <a:srgbClr val="3A3939"/>
                </a:solidFill>
                <a:latin typeface="+mj-lt"/>
                <a:cs typeface="Arial"/>
              </a:rPr>
              <a:t>n </a:t>
            </a:r>
            <a:r>
              <a:rPr lang="en-IN" sz="1467" spc="4" dirty="0" smtClean="0">
                <a:solidFill>
                  <a:srgbClr val="3A3939"/>
                </a:solidFill>
                <a:latin typeface="+mj-lt"/>
                <a:cs typeface="Arial"/>
              </a:rPr>
              <a:t>data</a:t>
            </a:r>
            <a:r>
              <a:rPr lang="en-IN" sz="1467" spc="-19" dirty="0" smtClean="0">
                <a:solidFill>
                  <a:srgbClr val="3A3939"/>
                </a:solidFill>
                <a:latin typeface="+mj-lt"/>
                <a:cs typeface="Arial"/>
              </a:rPr>
              <a:t> </a:t>
            </a:r>
            <a:r>
              <a:rPr lang="en-IN" sz="1467" spc="4" dirty="0">
                <a:solidFill>
                  <a:srgbClr val="3A3939"/>
                </a:solidFill>
                <a:latin typeface="+mj-lt"/>
                <a:cs typeface="Arial"/>
              </a:rPr>
              <a:t>r</a:t>
            </a:r>
            <a:r>
              <a:rPr lang="en-IN" sz="1467" dirty="0">
                <a:solidFill>
                  <a:srgbClr val="3A3939"/>
                </a:solidFill>
                <a:latin typeface="+mj-lt"/>
                <a:cs typeface="Arial"/>
              </a:rPr>
              <a:t>ec</a:t>
            </a:r>
            <a:r>
              <a:rPr lang="en-IN" sz="1467" spc="-4" dirty="0">
                <a:solidFill>
                  <a:srgbClr val="3A3939"/>
                </a:solidFill>
                <a:latin typeface="+mj-lt"/>
                <a:cs typeface="Arial"/>
              </a:rPr>
              <a:t>o</a:t>
            </a:r>
            <a:r>
              <a:rPr lang="en-IN" sz="1467" spc="-9" dirty="0">
                <a:solidFill>
                  <a:srgbClr val="3A3939"/>
                </a:solidFill>
                <a:latin typeface="+mj-lt"/>
                <a:cs typeface="Arial"/>
              </a:rPr>
              <a:t>v</a:t>
            </a:r>
            <a:r>
              <a:rPr lang="en-IN" sz="1467" dirty="0">
                <a:solidFill>
                  <a:srgbClr val="3A3939"/>
                </a:solidFill>
                <a:latin typeface="+mj-lt"/>
                <a:cs typeface="Arial"/>
              </a:rPr>
              <a:t>ery</a:t>
            </a:r>
            <a:endParaRPr lang="en-IN" sz="1467" dirty="0">
              <a:latin typeface="+mj-lt"/>
              <a:cs typeface="Arial"/>
            </a:endParaRPr>
          </a:p>
          <a:p>
            <a:pPr marL="380990" indent="-380990" algn="just">
              <a:buFont typeface="Wingdings" panose="05000000000000000000" pitchFamily="2" charset="2"/>
              <a:buChar char="§"/>
            </a:pPr>
            <a:r>
              <a:rPr lang="en-IN" sz="1467" spc="-4" dirty="0">
                <a:solidFill>
                  <a:srgbClr val="3A3939"/>
                </a:solidFill>
                <a:latin typeface="+mj-lt"/>
                <a:cs typeface="Arial"/>
              </a:rPr>
              <a:t>A</a:t>
            </a:r>
            <a:r>
              <a:rPr lang="en-IN" sz="1467" dirty="0">
                <a:solidFill>
                  <a:srgbClr val="3A3939"/>
                </a:solidFill>
                <a:latin typeface="+mj-lt"/>
                <a:cs typeface="Arial"/>
              </a:rPr>
              <a:t>n</a:t>
            </a:r>
            <a:r>
              <a:rPr lang="en-IN" sz="1467" spc="-4" dirty="0">
                <a:solidFill>
                  <a:srgbClr val="3A3939"/>
                </a:solidFill>
                <a:latin typeface="+mj-lt"/>
                <a:cs typeface="Arial"/>
              </a:rPr>
              <a:t>al</a:t>
            </a:r>
            <a:r>
              <a:rPr lang="en-IN" sz="1467" spc="-9" dirty="0">
                <a:solidFill>
                  <a:srgbClr val="3A3939"/>
                </a:solidFill>
                <a:latin typeface="+mj-lt"/>
                <a:cs typeface="Arial"/>
              </a:rPr>
              <a:t>y</a:t>
            </a:r>
            <a:r>
              <a:rPr lang="en-IN" sz="1467" dirty="0">
                <a:solidFill>
                  <a:srgbClr val="3A3939"/>
                </a:solidFill>
                <a:latin typeface="+mj-lt"/>
                <a:cs typeface="Arial"/>
              </a:rPr>
              <a:t>s</a:t>
            </a:r>
            <a:r>
              <a:rPr lang="en-IN" sz="1467" spc="-4" dirty="0">
                <a:solidFill>
                  <a:srgbClr val="3A3939"/>
                </a:solidFill>
                <a:latin typeface="+mj-lt"/>
                <a:cs typeface="Arial"/>
              </a:rPr>
              <a:t>i</a:t>
            </a:r>
            <a:r>
              <a:rPr lang="en-IN" sz="1467" dirty="0">
                <a:solidFill>
                  <a:srgbClr val="3A3939"/>
                </a:solidFill>
                <a:latin typeface="+mj-lt"/>
                <a:cs typeface="Arial"/>
              </a:rPr>
              <a:t>s</a:t>
            </a:r>
            <a:r>
              <a:rPr lang="en-IN" sz="1467" spc="29" dirty="0">
                <a:solidFill>
                  <a:srgbClr val="3A3939"/>
                </a:solidFill>
                <a:latin typeface="+mj-lt"/>
                <a:cs typeface="Arial"/>
              </a:rPr>
              <a:t> </a:t>
            </a:r>
            <a:r>
              <a:rPr lang="en-IN" sz="1467" spc="29" dirty="0" smtClean="0">
                <a:solidFill>
                  <a:srgbClr val="3A3939"/>
                </a:solidFill>
                <a:latin typeface="+mj-lt"/>
                <a:cs typeface="Arial"/>
              </a:rPr>
              <a:t>of  data on digital devices.</a:t>
            </a:r>
            <a:endParaRPr lang="en-IN" sz="1467" dirty="0">
              <a:latin typeface="+mj-lt"/>
              <a:cs typeface="Arial"/>
            </a:endParaRPr>
          </a:p>
        </p:txBody>
      </p:sp>
      <p:sp>
        <p:nvSpPr>
          <p:cNvPr id="49" name="TextBox 48"/>
          <p:cNvSpPr txBox="1"/>
          <p:nvPr/>
        </p:nvSpPr>
        <p:spPr>
          <a:xfrm>
            <a:off x="6736386" y="1011152"/>
            <a:ext cx="4342076" cy="769634"/>
          </a:xfrm>
          <a:prstGeom prst="rect">
            <a:avLst/>
          </a:prstGeom>
          <a:solidFill>
            <a:schemeClr val="accent4">
              <a:lumMod val="20000"/>
              <a:lumOff val="80000"/>
            </a:schemeClr>
          </a:solidFill>
        </p:spPr>
        <p:txBody>
          <a:bodyPr wrap="square" rtlCol="0">
            <a:spAutoFit/>
          </a:bodyPr>
          <a:lstStyle/>
          <a:p>
            <a:pPr marL="380990" indent="-380990" algn="just">
              <a:buFont typeface="Wingdings" panose="05000000000000000000" pitchFamily="2" charset="2"/>
              <a:buChar char="§"/>
            </a:pPr>
            <a:r>
              <a:rPr lang="en-IN" sz="1467" spc="-4" dirty="0">
                <a:solidFill>
                  <a:srgbClr val="3A3939"/>
                </a:solidFill>
                <a:latin typeface="+mj-lt"/>
                <a:cs typeface="Arial"/>
              </a:rPr>
              <a:t>R</a:t>
            </a:r>
            <a:r>
              <a:rPr lang="en-IN" sz="1467" dirty="0">
                <a:solidFill>
                  <a:srgbClr val="3A3939"/>
                </a:solidFill>
                <a:latin typeface="+mj-lt"/>
                <a:cs typeface="Arial"/>
              </a:rPr>
              <a:t>e</a:t>
            </a:r>
            <a:r>
              <a:rPr lang="en-IN" sz="1467" spc="-15" dirty="0">
                <a:solidFill>
                  <a:srgbClr val="3A3939"/>
                </a:solidFill>
                <a:latin typeface="+mj-lt"/>
                <a:cs typeface="Arial"/>
              </a:rPr>
              <a:t>v</a:t>
            </a:r>
            <a:r>
              <a:rPr lang="en-IN" sz="1467" spc="-4" dirty="0">
                <a:solidFill>
                  <a:srgbClr val="3A3939"/>
                </a:solidFill>
                <a:latin typeface="+mj-lt"/>
                <a:cs typeface="Arial"/>
              </a:rPr>
              <a:t>i</a:t>
            </a:r>
            <a:r>
              <a:rPr lang="en-IN" sz="1467" dirty="0">
                <a:solidFill>
                  <a:srgbClr val="3A3939"/>
                </a:solidFill>
                <a:latin typeface="+mj-lt"/>
                <a:cs typeface="Arial"/>
              </a:rPr>
              <a:t>e</a:t>
            </a:r>
            <a:r>
              <a:rPr lang="en-IN" sz="1467" spc="-19" dirty="0">
                <a:solidFill>
                  <a:srgbClr val="3A3939"/>
                </a:solidFill>
                <a:latin typeface="+mj-lt"/>
                <a:cs typeface="Arial"/>
              </a:rPr>
              <a:t>w</a:t>
            </a:r>
            <a:r>
              <a:rPr lang="en-IN" sz="1467" spc="-4" dirty="0">
                <a:solidFill>
                  <a:srgbClr val="3A3939"/>
                </a:solidFill>
                <a:latin typeface="+mj-lt"/>
                <a:cs typeface="Arial"/>
              </a:rPr>
              <a:t>i</a:t>
            </a:r>
            <a:r>
              <a:rPr lang="en-IN" sz="1467" dirty="0">
                <a:solidFill>
                  <a:srgbClr val="3A3939"/>
                </a:solidFill>
                <a:latin typeface="+mj-lt"/>
                <a:cs typeface="Arial"/>
              </a:rPr>
              <a:t>ng</a:t>
            </a:r>
            <a:r>
              <a:rPr lang="en-IN" sz="1467" spc="49" dirty="0">
                <a:solidFill>
                  <a:srgbClr val="3A3939"/>
                </a:solidFill>
                <a:latin typeface="+mj-lt"/>
                <a:cs typeface="Arial"/>
              </a:rPr>
              <a:t> </a:t>
            </a:r>
            <a:r>
              <a:rPr lang="en-IN" sz="1467" spc="-9" dirty="0" smtClean="0">
                <a:solidFill>
                  <a:srgbClr val="3A3939"/>
                </a:solidFill>
                <a:latin typeface="+mj-lt"/>
                <a:cs typeface="Arial"/>
              </a:rPr>
              <a:t> </a:t>
            </a:r>
            <a:r>
              <a:rPr lang="en-IN" sz="1467" dirty="0" smtClean="0">
                <a:solidFill>
                  <a:srgbClr val="3A3939"/>
                </a:solidFill>
                <a:latin typeface="+mj-lt"/>
                <a:cs typeface="Arial"/>
              </a:rPr>
              <a:t>co</a:t>
            </a:r>
            <a:r>
              <a:rPr lang="en-IN" sz="1467" spc="-4" dirty="0" smtClean="0">
                <a:solidFill>
                  <a:srgbClr val="3A3939"/>
                </a:solidFill>
                <a:latin typeface="+mj-lt"/>
                <a:cs typeface="Arial"/>
              </a:rPr>
              <a:t>n</a:t>
            </a:r>
            <a:r>
              <a:rPr lang="en-IN" sz="1467" spc="4" dirty="0" smtClean="0">
                <a:solidFill>
                  <a:srgbClr val="3A3939"/>
                </a:solidFill>
                <a:latin typeface="+mj-lt"/>
                <a:cs typeface="Arial"/>
              </a:rPr>
              <a:t>tr</a:t>
            </a:r>
            <a:r>
              <a:rPr lang="en-IN" sz="1467" dirty="0" smtClean="0">
                <a:solidFill>
                  <a:srgbClr val="3A3939"/>
                </a:solidFill>
                <a:latin typeface="+mj-lt"/>
                <a:cs typeface="Arial"/>
              </a:rPr>
              <a:t>o</a:t>
            </a:r>
            <a:r>
              <a:rPr lang="en-IN" sz="1467" spc="-4" dirty="0" smtClean="0">
                <a:solidFill>
                  <a:srgbClr val="3A3939"/>
                </a:solidFill>
                <a:latin typeface="+mj-lt"/>
                <a:cs typeface="Arial"/>
              </a:rPr>
              <a:t>l</a:t>
            </a:r>
            <a:r>
              <a:rPr lang="en-IN" sz="1467" dirty="0" smtClean="0">
                <a:solidFill>
                  <a:srgbClr val="3A3939"/>
                </a:solidFill>
                <a:latin typeface="+mj-lt"/>
                <a:cs typeface="Arial"/>
              </a:rPr>
              <a:t>s for early warning signals</a:t>
            </a:r>
            <a:endParaRPr lang="en-IN" sz="1467" dirty="0">
              <a:latin typeface="+mj-lt"/>
              <a:cs typeface="Arial"/>
            </a:endParaRPr>
          </a:p>
          <a:p>
            <a:pPr marL="380990" indent="-380990" algn="just">
              <a:buFont typeface="Wingdings" panose="05000000000000000000" pitchFamily="2" charset="2"/>
              <a:buChar char="§"/>
            </a:pPr>
            <a:r>
              <a:rPr lang="en-IN" sz="1467" dirty="0" smtClean="0">
                <a:solidFill>
                  <a:srgbClr val="3A3939"/>
                </a:solidFill>
                <a:latin typeface="+mj-lt"/>
                <a:cs typeface="Arial"/>
              </a:rPr>
              <a:t>Co</a:t>
            </a:r>
            <a:r>
              <a:rPr lang="en-IN" sz="1467" spc="-4" dirty="0" smtClean="0">
                <a:solidFill>
                  <a:srgbClr val="3A3939"/>
                </a:solidFill>
                <a:latin typeface="+mj-lt"/>
                <a:cs typeface="Arial"/>
              </a:rPr>
              <a:t>n</a:t>
            </a:r>
            <a:r>
              <a:rPr lang="en-IN" sz="1467" dirty="0" smtClean="0">
                <a:solidFill>
                  <a:srgbClr val="3A3939"/>
                </a:solidFill>
                <a:latin typeface="+mj-lt"/>
                <a:cs typeface="Arial"/>
              </a:rPr>
              <a:t>su</a:t>
            </a:r>
            <a:r>
              <a:rPr lang="en-IN" sz="1467" spc="-4" dirty="0" smtClean="0">
                <a:solidFill>
                  <a:srgbClr val="3A3939"/>
                </a:solidFill>
                <a:latin typeface="+mj-lt"/>
                <a:cs typeface="Arial"/>
              </a:rPr>
              <a:t>l</a:t>
            </a:r>
            <a:r>
              <a:rPr lang="en-IN" sz="1467" spc="4" dirty="0" smtClean="0">
                <a:solidFill>
                  <a:srgbClr val="3A3939"/>
                </a:solidFill>
                <a:latin typeface="+mj-lt"/>
                <a:cs typeface="Arial"/>
              </a:rPr>
              <a:t>t</a:t>
            </a:r>
            <a:r>
              <a:rPr lang="en-IN" sz="1467" dirty="0" smtClean="0">
                <a:solidFill>
                  <a:srgbClr val="3A3939"/>
                </a:solidFill>
                <a:latin typeface="+mj-lt"/>
                <a:cs typeface="Arial"/>
              </a:rPr>
              <a:t>ati</a:t>
            </a:r>
            <a:r>
              <a:rPr lang="en-IN" sz="1467" spc="-4" dirty="0" smtClean="0">
                <a:solidFill>
                  <a:srgbClr val="3A3939"/>
                </a:solidFill>
                <a:latin typeface="+mj-lt"/>
                <a:cs typeface="Arial"/>
              </a:rPr>
              <a:t>o</a:t>
            </a:r>
            <a:r>
              <a:rPr lang="en-IN" sz="1467" dirty="0" smtClean="0">
                <a:solidFill>
                  <a:srgbClr val="3A3939"/>
                </a:solidFill>
                <a:latin typeface="+mj-lt"/>
                <a:cs typeface="Arial"/>
              </a:rPr>
              <a:t>n</a:t>
            </a:r>
            <a:r>
              <a:rPr lang="en-IN" sz="1467" spc="-4" dirty="0" smtClean="0">
                <a:solidFill>
                  <a:srgbClr val="3A3939"/>
                </a:solidFill>
                <a:latin typeface="+mj-lt"/>
                <a:cs typeface="Arial"/>
              </a:rPr>
              <a:t> - </a:t>
            </a:r>
            <a:r>
              <a:rPr lang="en-IN" sz="1467" spc="-19" dirty="0" smtClean="0">
                <a:solidFill>
                  <a:srgbClr val="3A3939"/>
                </a:solidFill>
                <a:latin typeface="+mj-lt"/>
                <a:cs typeface="Arial"/>
              </a:rPr>
              <a:t>Fraud risk Assessment framework </a:t>
            </a:r>
            <a:r>
              <a:rPr lang="en-IN" sz="1467" dirty="0" smtClean="0">
                <a:solidFill>
                  <a:srgbClr val="3A3939"/>
                </a:solidFill>
                <a:latin typeface="+mj-lt"/>
                <a:cs typeface="Arial"/>
              </a:rPr>
              <a:t>a</a:t>
            </a:r>
            <a:r>
              <a:rPr lang="en-IN" sz="1467" spc="-4" dirty="0" smtClean="0">
                <a:solidFill>
                  <a:srgbClr val="3A3939"/>
                </a:solidFill>
                <a:latin typeface="+mj-lt"/>
                <a:cs typeface="Arial"/>
              </a:rPr>
              <a:t>li</a:t>
            </a:r>
            <a:r>
              <a:rPr lang="en-IN" sz="1467" spc="9" dirty="0" smtClean="0">
                <a:solidFill>
                  <a:srgbClr val="3A3939"/>
                </a:solidFill>
                <a:latin typeface="+mj-lt"/>
                <a:cs typeface="Arial"/>
              </a:rPr>
              <a:t>g</a:t>
            </a:r>
            <a:r>
              <a:rPr lang="en-IN" sz="1467" dirty="0" smtClean="0">
                <a:solidFill>
                  <a:srgbClr val="3A3939"/>
                </a:solidFill>
                <a:latin typeface="+mj-lt"/>
                <a:cs typeface="Arial"/>
              </a:rPr>
              <a:t>n</a:t>
            </a:r>
            <a:r>
              <a:rPr lang="en-IN" sz="1467" spc="-4" dirty="0" smtClean="0">
                <a:solidFill>
                  <a:srgbClr val="3A3939"/>
                </a:solidFill>
                <a:latin typeface="+mj-lt"/>
                <a:cs typeface="Arial"/>
              </a:rPr>
              <a:t>e</a:t>
            </a:r>
            <a:r>
              <a:rPr lang="en-IN" sz="1467" dirty="0" smtClean="0">
                <a:solidFill>
                  <a:srgbClr val="3A3939"/>
                </a:solidFill>
                <a:latin typeface="+mj-lt"/>
                <a:cs typeface="Arial"/>
              </a:rPr>
              <a:t>d </a:t>
            </a:r>
            <a:r>
              <a:rPr lang="en-IN" sz="1467" spc="9" dirty="0">
                <a:solidFill>
                  <a:srgbClr val="3A3939"/>
                </a:solidFill>
                <a:latin typeface="+mj-lt"/>
                <a:cs typeface="Arial"/>
              </a:rPr>
              <a:t>t</a:t>
            </a:r>
            <a:r>
              <a:rPr lang="en-IN" sz="1467" dirty="0">
                <a:solidFill>
                  <a:srgbClr val="3A3939"/>
                </a:solidFill>
                <a:latin typeface="+mj-lt"/>
                <a:cs typeface="Arial"/>
              </a:rPr>
              <a:t>o</a:t>
            </a:r>
            <a:r>
              <a:rPr lang="en-IN" sz="1467" spc="-19" dirty="0">
                <a:solidFill>
                  <a:srgbClr val="3A3939"/>
                </a:solidFill>
                <a:latin typeface="+mj-lt"/>
                <a:cs typeface="Arial"/>
              </a:rPr>
              <a:t> </a:t>
            </a:r>
            <a:r>
              <a:rPr lang="en-IN" sz="1467" dirty="0">
                <a:solidFill>
                  <a:srgbClr val="3A3939"/>
                </a:solidFill>
                <a:latin typeface="+mj-lt"/>
                <a:cs typeface="Arial"/>
              </a:rPr>
              <a:t>an</a:t>
            </a:r>
            <a:r>
              <a:rPr lang="en-IN" sz="1467" spc="-9" dirty="0">
                <a:solidFill>
                  <a:srgbClr val="3A3939"/>
                </a:solidFill>
                <a:latin typeface="+mj-lt"/>
                <a:cs typeface="Arial"/>
              </a:rPr>
              <a:t> </a:t>
            </a:r>
            <a:r>
              <a:rPr lang="en-IN" sz="1467" dirty="0">
                <a:solidFill>
                  <a:srgbClr val="3A3939"/>
                </a:solidFill>
                <a:latin typeface="+mj-lt"/>
                <a:cs typeface="Arial"/>
              </a:rPr>
              <a:t>or</a:t>
            </a:r>
            <a:r>
              <a:rPr lang="en-IN" sz="1467" spc="9" dirty="0">
                <a:solidFill>
                  <a:srgbClr val="3A3939"/>
                </a:solidFill>
                <a:latin typeface="+mj-lt"/>
                <a:cs typeface="Arial"/>
              </a:rPr>
              <a:t>g</a:t>
            </a:r>
            <a:r>
              <a:rPr lang="en-IN" sz="1467" dirty="0">
                <a:solidFill>
                  <a:srgbClr val="3A3939"/>
                </a:solidFill>
                <a:latin typeface="+mj-lt"/>
                <a:cs typeface="Arial"/>
              </a:rPr>
              <a:t>a</a:t>
            </a:r>
            <a:r>
              <a:rPr lang="en-IN" sz="1467" spc="-4" dirty="0">
                <a:solidFill>
                  <a:srgbClr val="3A3939"/>
                </a:solidFill>
                <a:latin typeface="+mj-lt"/>
                <a:cs typeface="Arial"/>
              </a:rPr>
              <a:t>ni</a:t>
            </a:r>
            <a:r>
              <a:rPr lang="en-IN" sz="1467" spc="-9" dirty="0">
                <a:solidFill>
                  <a:srgbClr val="3A3939"/>
                </a:solidFill>
                <a:latin typeface="+mj-lt"/>
                <a:cs typeface="Arial"/>
              </a:rPr>
              <a:t>z</a:t>
            </a:r>
            <a:r>
              <a:rPr lang="en-IN" sz="1467" dirty="0">
                <a:solidFill>
                  <a:srgbClr val="3A3939"/>
                </a:solidFill>
                <a:latin typeface="+mj-lt"/>
                <a:cs typeface="Arial"/>
              </a:rPr>
              <a:t>ati</a:t>
            </a:r>
            <a:r>
              <a:rPr lang="en-IN" sz="1467" spc="-4" dirty="0">
                <a:solidFill>
                  <a:srgbClr val="3A3939"/>
                </a:solidFill>
                <a:latin typeface="+mj-lt"/>
                <a:cs typeface="Arial"/>
              </a:rPr>
              <a:t>o</a:t>
            </a:r>
            <a:r>
              <a:rPr lang="en-IN" sz="1467" dirty="0">
                <a:solidFill>
                  <a:srgbClr val="3A3939"/>
                </a:solidFill>
                <a:latin typeface="+mj-lt"/>
                <a:cs typeface="Arial"/>
              </a:rPr>
              <a:t>n</a:t>
            </a:r>
            <a:r>
              <a:rPr lang="en-IN" sz="1467" spc="-4" dirty="0">
                <a:solidFill>
                  <a:srgbClr val="3A3939"/>
                </a:solidFill>
                <a:latin typeface="+mj-lt"/>
                <a:cs typeface="Arial"/>
              </a:rPr>
              <a:t>’</a:t>
            </a:r>
            <a:r>
              <a:rPr lang="en-IN" sz="1467" dirty="0">
                <a:solidFill>
                  <a:srgbClr val="3A3939"/>
                </a:solidFill>
                <a:latin typeface="+mj-lt"/>
                <a:cs typeface="Arial"/>
              </a:rPr>
              <a:t>s</a:t>
            </a:r>
            <a:r>
              <a:rPr lang="en-IN" sz="1467" spc="4" dirty="0">
                <a:solidFill>
                  <a:srgbClr val="3A3939"/>
                </a:solidFill>
                <a:latin typeface="+mj-lt"/>
                <a:cs typeface="Arial"/>
              </a:rPr>
              <a:t> r</a:t>
            </a:r>
            <a:r>
              <a:rPr lang="en-IN" sz="1467" spc="-4" dirty="0">
                <a:solidFill>
                  <a:srgbClr val="3A3939"/>
                </a:solidFill>
                <a:latin typeface="+mj-lt"/>
                <a:cs typeface="Arial"/>
              </a:rPr>
              <a:t>i</a:t>
            </a:r>
            <a:r>
              <a:rPr lang="en-IN" sz="1467" dirty="0">
                <a:solidFill>
                  <a:srgbClr val="3A3939"/>
                </a:solidFill>
                <a:latin typeface="+mj-lt"/>
                <a:cs typeface="Arial"/>
              </a:rPr>
              <a:t>sk</a:t>
            </a:r>
            <a:r>
              <a:rPr lang="en-IN" sz="1467" spc="-19" dirty="0">
                <a:solidFill>
                  <a:srgbClr val="3A3939"/>
                </a:solidFill>
                <a:latin typeface="+mj-lt"/>
                <a:cs typeface="Arial"/>
              </a:rPr>
              <a:t> </a:t>
            </a:r>
            <a:r>
              <a:rPr lang="en-IN" sz="1467" dirty="0">
                <a:solidFill>
                  <a:srgbClr val="3A3939"/>
                </a:solidFill>
                <a:latin typeface="+mj-lt"/>
                <a:cs typeface="Arial"/>
              </a:rPr>
              <a:t>pro</a:t>
            </a:r>
            <a:r>
              <a:rPr lang="en-IN" sz="1467" spc="15" dirty="0">
                <a:solidFill>
                  <a:srgbClr val="3A3939"/>
                </a:solidFill>
                <a:latin typeface="+mj-lt"/>
                <a:cs typeface="Arial"/>
              </a:rPr>
              <a:t>f</a:t>
            </a:r>
            <a:r>
              <a:rPr lang="en-IN" sz="1467" spc="-4" dirty="0">
                <a:solidFill>
                  <a:srgbClr val="3A3939"/>
                </a:solidFill>
                <a:latin typeface="+mj-lt"/>
                <a:cs typeface="Arial"/>
              </a:rPr>
              <a:t>il</a:t>
            </a:r>
            <a:r>
              <a:rPr lang="en-IN" sz="1467" dirty="0">
                <a:solidFill>
                  <a:srgbClr val="3A3939"/>
                </a:solidFill>
                <a:latin typeface="+mj-lt"/>
                <a:cs typeface="Arial"/>
              </a:rPr>
              <a:t>e.</a:t>
            </a:r>
            <a:endParaRPr lang="en-IN" sz="1467" dirty="0">
              <a:latin typeface="+mj-lt"/>
            </a:endParaRPr>
          </a:p>
        </p:txBody>
      </p:sp>
      <p:sp>
        <p:nvSpPr>
          <p:cNvPr id="50" name="TextBox 49"/>
          <p:cNvSpPr txBox="1"/>
          <p:nvPr/>
        </p:nvSpPr>
        <p:spPr>
          <a:xfrm>
            <a:off x="8776719" y="2741431"/>
            <a:ext cx="2908424" cy="543867"/>
          </a:xfrm>
          <a:prstGeom prst="rect">
            <a:avLst/>
          </a:prstGeom>
          <a:solidFill>
            <a:schemeClr val="accent4">
              <a:lumMod val="20000"/>
              <a:lumOff val="80000"/>
            </a:schemeClr>
          </a:solidFill>
        </p:spPr>
        <p:txBody>
          <a:bodyPr wrap="square" rtlCol="0">
            <a:spAutoFit/>
          </a:bodyPr>
          <a:lstStyle/>
          <a:p>
            <a:pPr marL="380990" indent="-380990" algn="just">
              <a:buFont typeface="Wingdings" panose="05000000000000000000" pitchFamily="2" charset="2"/>
              <a:buChar char="§"/>
            </a:pPr>
            <a:r>
              <a:rPr lang="en-IN" sz="1467" spc="4" dirty="0">
                <a:solidFill>
                  <a:srgbClr val="3A3939"/>
                </a:solidFill>
                <a:latin typeface="+mj-lt"/>
                <a:cs typeface="Arial"/>
              </a:rPr>
              <a:t>I</a:t>
            </a:r>
            <a:r>
              <a:rPr lang="en-IN" sz="1467" dirty="0">
                <a:solidFill>
                  <a:srgbClr val="3A3939"/>
                </a:solidFill>
                <a:latin typeface="+mj-lt"/>
                <a:cs typeface="Arial"/>
              </a:rPr>
              <a:t>n</a:t>
            </a:r>
            <a:r>
              <a:rPr lang="en-IN" sz="1467" spc="-15" dirty="0">
                <a:solidFill>
                  <a:srgbClr val="3A3939"/>
                </a:solidFill>
                <a:latin typeface="+mj-lt"/>
                <a:cs typeface="Arial"/>
              </a:rPr>
              <a:t>v</a:t>
            </a:r>
            <a:r>
              <a:rPr lang="en-IN" sz="1467" dirty="0">
                <a:solidFill>
                  <a:srgbClr val="3A3939"/>
                </a:solidFill>
                <a:latin typeface="+mj-lt"/>
                <a:cs typeface="Arial"/>
              </a:rPr>
              <a:t>esti</a:t>
            </a:r>
            <a:r>
              <a:rPr lang="en-IN" sz="1467" spc="9" dirty="0">
                <a:solidFill>
                  <a:srgbClr val="3A3939"/>
                </a:solidFill>
                <a:latin typeface="+mj-lt"/>
                <a:cs typeface="Arial"/>
              </a:rPr>
              <a:t>g</a:t>
            </a:r>
            <a:r>
              <a:rPr lang="en-IN" sz="1467" dirty="0">
                <a:solidFill>
                  <a:srgbClr val="3A3939"/>
                </a:solidFill>
                <a:latin typeface="+mj-lt"/>
                <a:cs typeface="Arial"/>
              </a:rPr>
              <a:t>ati</a:t>
            </a:r>
            <a:r>
              <a:rPr lang="en-IN" sz="1467" spc="-4" dirty="0">
                <a:solidFill>
                  <a:srgbClr val="3A3939"/>
                </a:solidFill>
                <a:latin typeface="+mj-lt"/>
                <a:cs typeface="Arial"/>
              </a:rPr>
              <a:t>n</a:t>
            </a:r>
            <a:r>
              <a:rPr lang="en-IN" sz="1467" dirty="0">
                <a:solidFill>
                  <a:srgbClr val="3A3939"/>
                </a:solidFill>
                <a:latin typeface="+mj-lt"/>
                <a:cs typeface="Arial"/>
              </a:rPr>
              <a:t>g</a:t>
            </a:r>
            <a:r>
              <a:rPr lang="en-IN" sz="1467" spc="-19" dirty="0">
                <a:solidFill>
                  <a:srgbClr val="3A3939"/>
                </a:solidFill>
                <a:latin typeface="+mj-lt"/>
                <a:cs typeface="Arial"/>
              </a:rPr>
              <a:t> </a:t>
            </a:r>
            <a:r>
              <a:rPr lang="en-IN" sz="1467" dirty="0">
                <a:solidFill>
                  <a:srgbClr val="3A3939"/>
                </a:solidFill>
                <a:latin typeface="+mj-lt"/>
                <a:cs typeface="Arial"/>
              </a:rPr>
              <a:t>a</a:t>
            </a:r>
            <a:r>
              <a:rPr lang="en-IN" sz="1467" spc="-4" dirty="0">
                <a:solidFill>
                  <a:srgbClr val="3A3939"/>
                </a:solidFill>
                <a:latin typeface="+mj-lt"/>
                <a:cs typeface="Arial"/>
              </a:rPr>
              <a:t>n</a:t>
            </a:r>
            <a:r>
              <a:rPr lang="en-IN" sz="1467" dirty="0">
                <a:solidFill>
                  <a:srgbClr val="3A3939"/>
                </a:solidFill>
                <a:latin typeface="+mj-lt"/>
                <a:cs typeface="Arial"/>
              </a:rPr>
              <a:t>d analysing</a:t>
            </a:r>
            <a:r>
              <a:rPr lang="en-IN" sz="1467" spc="39" dirty="0">
                <a:solidFill>
                  <a:srgbClr val="3A3939"/>
                </a:solidFill>
                <a:latin typeface="+mj-lt"/>
                <a:cs typeface="Arial"/>
              </a:rPr>
              <a:t> </a:t>
            </a:r>
            <a:r>
              <a:rPr lang="en-IN" sz="1467" spc="15" dirty="0">
                <a:solidFill>
                  <a:srgbClr val="3A3939"/>
                </a:solidFill>
                <a:latin typeface="+mj-lt"/>
                <a:cs typeface="Arial"/>
              </a:rPr>
              <a:t>f</a:t>
            </a:r>
            <a:r>
              <a:rPr lang="en-IN" sz="1467" spc="-4" dirty="0">
                <a:solidFill>
                  <a:srgbClr val="3A3939"/>
                </a:solidFill>
                <a:latin typeface="+mj-lt"/>
                <a:cs typeface="Arial"/>
              </a:rPr>
              <a:t>i</a:t>
            </a:r>
            <a:r>
              <a:rPr lang="en-IN" sz="1467" dirty="0">
                <a:solidFill>
                  <a:srgbClr val="3A3939"/>
                </a:solidFill>
                <a:latin typeface="+mj-lt"/>
                <a:cs typeface="Arial"/>
              </a:rPr>
              <a:t>n</a:t>
            </a:r>
            <a:r>
              <a:rPr lang="en-IN" sz="1467" spc="-4" dirty="0">
                <a:solidFill>
                  <a:srgbClr val="3A3939"/>
                </a:solidFill>
                <a:latin typeface="+mj-lt"/>
                <a:cs typeface="Arial"/>
              </a:rPr>
              <a:t>a</a:t>
            </a:r>
            <a:r>
              <a:rPr lang="en-IN" sz="1467" dirty="0">
                <a:solidFill>
                  <a:srgbClr val="3A3939"/>
                </a:solidFill>
                <a:latin typeface="+mj-lt"/>
                <a:cs typeface="Arial"/>
              </a:rPr>
              <a:t>nc</a:t>
            </a:r>
            <a:r>
              <a:rPr lang="en-IN" sz="1467" spc="-4" dirty="0">
                <a:solidFill>
                  <a:srgbClr val="3A3939"/>
                </a:solidFill>
                <a:latin typeface="+mj-lt"/>
                <a:cs typeface="Arial"/>
              </a:rPr>
              <a:t>i</a:t>
            </a:r>
            <a:r>
              <a:rPr lang="en-IN" sz="1467" dirty="0">
                <a:solidFill>
                  <a:srgbClr val="3A3939"/>
                </a:solidFill>
                <a:latin typeface="+mj-lt"/>
                <a:cs typeface="Arial"/>
              </a:rPr>
              <a:t>al </a:t>
            </a:r>
            <a:r>
              <a:rPr lang="en-IN" sz="1467" dirty="0" smtClean="0">
                <a:solidFill>
                  <a:srgbClr val="3A3939"/>
                </a:solidFill>
                <a:latin typeface="+mj-lt"/>
                <a:cs typeface="Arial"/>
              </a:rPr>
              <a:t>e</a:t>
            </a:r>
            <a:r>
              <a:rPr lang="en-IN" sz="1467" spc="-15" dirty="0" smtClean="0">
                <a:solidFill>
                  <a:srgbClr val="3A3939"/>
                </a:solidFill>
                <a:latin typeface="+mj-lt"/>
                <a:cs typeface="Arial"/>
              </a:rPr>
              <a:t>v</a:t>
            </a:r>
            <a:r>
              <a:rPr lang="en-IN" sz="1467" spc="-4" dirty="0" smtClean="0">
                <a:solidFill>
                  <a:srgbClr val="3A3939"/>
                </a:solidFill>
                <a:latin typeface="+mj-lt"/>
                <a:cs typeface="Arial"/>
              </a:rPr>
              <a:t>i</a:t>
            </a:r>
            <a:r>
              <a:rPr lang="en-IN" sz="1467" dirty="0" smtClean="0">
                <a:solidFill>
                  <a:srgbClr val="3A3939"/>
                </a:solidFill>
                <a:latin typeface="+mj-lt"/>
                <a:cs typeface="Arial"/>
              </a:rPr>
              <a:t>d</a:t>
            </a:r>
            <a:r>
              <a:rPr lang="en-IN" sz="1467" spc="-4" dirty="0" smtClean="0">
                <a:solidFill>
                  <a:srgbClr val="3A3939"/>
                </a:solidFill>
                <a:latin typeface="+mj-lt"/>
                <a:cs typeface="Arial"/>
              </a:rPr>
              <a:t>e</a:t>
            </a:r>
            <a:r>
              <a:rPr lang="en-IN" sz="1467" dirty="0" smtClean="0">
                <a:solidFill>
                  <a:srgbClr val="3A3939"/>
                </a:solidFill>
                <a:latin typeface="+mj-lt"/>
                <a:cs typeface="Arial"/>
              </a:rPr>
              <a:t>nce</a:t>
            </a:r>
            <a:endParaRPr lang="en-IN" sz="1467" dirty="0">
              <a:solidFill>
                <a:srgbClr val="3A3939"/>
              </a:solidFill>
              <a:latin typeface="+mj-lt"/>
              <a:cs typeface="Arial"/>
            </a:endParaRPr>
          </a:p>
        </p:txBody>
      </p:sp>
      <p:sp>
        <p:nvSpPr>
          <p:cNvPr id="51" name="TextBox 50"/>
          <p:cNvSpPr txBox="1"/>
          <p:nvPr/>
        </p:nvSpPr>
        <p:spPr>
          <a:xfrm>
            <a:off x="8827517" y="5083199"/>
            <a:ext cx="2857627" cy="1221168"/>
          </a:xfrm>
          <a:prstGeom prst="rect">
            <a:avLst/>
          </a:prstGeom>
          <a:solidFill>
            <a:schemeClr val="accent4">
              <a:lumMod val="20000"/>
              <a:lumOff val="80000"/>
            </a:schemeClr>
          </a:solidFill>
        </p:spPr>
        <p:txBody>
          <a:bodyPr wrap="square" rtlCol="0">
            <a:spAutoFit/>
          </a:bodyPr>
          <a:lstStyle/>
          <a:p>
            <a:pPr marL="380990" indent="-380990" algn="just">
              <a:buFont typeface="Wingdings" panose="05000000000000000000" pitchFamily="2" charset="2"/>
              <a:buChar char="§"/>
            </a:pPr>
            <a:r>
              <a:rPr lang="en-IN" sz="1467" spc="-4" dirty="0">
                <a:solidFill>
                  <a:srgbClr val="3A3939"/>
                </a:solidFill>
                <a:latin typeface="+mj-lt"/>
                <a:cs typeface="Arial"/>
              </a:rPr>
              <a:t>E</a:t>
            </a:r>
            <a:r>
              <a:rPr lang="en-IN" sz="1467" spc="-9" dirty="0">
                <a:solidFill>
                  <a:srgbClr val="3A3939"/>
                </a:solidFill>
                <a:latin typeface="+mj-lt"/>
                <a:cs typeface="Arial"/>
              </a:rPr>
              <a:t>x</a:t>
            </a:r>
            <a:r>
              <a:rPr lang="en-IN" sz="1467" dirty="0">
                <a:solidFill>
                  <a:srgbClr val="3A3939"/>
                </a:solidFill>
                <a:latin typeface="+mj-lt"/>
                <a:cs typeface="Arial"/>
              </a:rPr>
              <a:t>ami</a:t>
            </a:r>
            <a:r>
              <a:rPr lang="en-IN" sz="1467" spc="-4" dirty="0">
                <a:solidFill>
                  <a:srgbClr val="3A3939"/>
                </a:solidFill>
                <a:latin typeface="+mj-lt"/>
                <a:cs typeface="Arial"/>
              </a:rPr>
              <a:t>n</a:t>
            </a:r>
            <a:r>
              <a:rPr lang="en-IN" sz="1467" dirty="0">
                <a:solidFill>
                  <a:srgbClr val="3A3939"/>
                </a:solidFill>
                <a:latin typeface="+mj-lt"/>
                <a:cs typeface="Arial"/>
              </a:rPr>
              <a:t>e u</a:t>
            </a:r>
            <a:r>
              <a:rPr lang="en-IN" sz="1467" spc="4" dirty="0">
                <a:solidFill>
                  <a:srgbClr val="3A3939"/>
                </a:solidFill>
                <a:latin typeface="+mj-lt"/>
                <a:cs typeface="Arial"/>
              </a:rPr>
              <a:t>n-</a:t>
            </a:r>
            <a:r>
              <a:rPr lang="en-IN" sz="1467" dirty="0">
                <a:solidFill>
                  <a:srgbClr val="3A3939"/>
                </a:solidFill>
                <a:latin typeface="+mj-lt"/>
                <a:cs typeface="Arial"/>
              </a:rPr>
              <a:t>s</a:t>
            </a:r>
            <a:r>
              <a:rPr lang="en-IN" sz="1467" spc="4" dirty="0">
                <a:solidFill>
                  <a:srgbClr val="3A3939"/>
                </a:solidFill>
                <a:latin typeface="+mj-lt"/>
                <a:cs typeface="Arial"/>
              </a:rPr>
              <a:t>tr</a:t>
            </a:r>
            <a:r>
              <a:rPr lang="en-IN" sz="1467" dirty="0">
                <a:solidFill>
                  <a:srgbClr val="3A3939"/>
                </a:solidFill>
                <a:latin typeface="+mj-lt"/>
                <a:cs typeface="Arial"/>
              </a:rPr>
              <a:t>uc</a:t>
            </a:r>
            <a:r>
              <a:rPr lang="en-IN" sz="1467" spc="-9" dirty="0">
                <a:solidFill>
                  <a:srgbClr val="3A3939"/>
                </a:solidFill>
                <a:latin typeface="+mj-lt"/>
                <a:cs typeface="Arial"/>
              </a:rPr>
              <a:t>t</a:t>
            </a:r>
            <a:r>
              <a:rPr lang="en-IN" sz="1467" dirty="0">
                <a:solidFill>
                  <a:srgbClr val="3A3939"/>
                </a:solidFill>
                <a:latin typeface="+mj-lt"/>
                <a:cs typeface="Arial"/>
              </a:rPr>
              <a:t>ured </a:t>
            </a:r>
            <a:r>
              <a:rPr lang="en-IN" sz="1467" dirty="0" smtClean="0">
                <a:solidFill>
                  <a:srgbClr val="3A3939"/>
                </a:solidFill>
                <a:latin typeface="+mj-lt"/>
                <a:cs typeface="Arial"/>
              </a:rPr>
              <a:t>d</a:t>
            </a:r>
            <a:r>
              <a:rPr lang="en-IN" sz="1467" spc="-4" dirty="0" smtClean="0">
                <a:solidFill>
                  <a:srgbClr val="3A3939"/>
                </a:solidFill>
                <a:latin typeface="+mj-lt"/>
                <a:cs typeface="Arial"/>
              </a:rPr>
              <a:t>a</a:t>
            </a:r>
            <a:r>
              <a:rPr lang="en-IN" sz="1467" spc="4" dirty="0" smtClean="0">
                <a:solidFill>
                  <a:srgbClr val="3A3939"/>
                </a:solidFill>
                <a:latin typeface="+mj-lt"/>
                <a:cs typeface="Arial"/>
              </a:rPr>
              <a:t>t</a:t>
            </a:r>
            <a:r>
              <a:rPr lang="en-IN" sz="1467" dirty="0" smtClean="0">
                <a:solidFill>
                  <a:srgbClr val="3A3939"/>
                </a:solidFill>
                <a:latin typeface="+mj-lt"/>
                <a:cs typeface="Arial"/>
              </a:rPr>
              <a:t>a</a:t>
            </a:r>
            <a:r>
              <a:rPr lang="en-IN" sz="1467" spc="-19" dirty="0" smtClean="0">
                <a:solidFill>
                  <a:srgbClr val="3A3939"/>
                </a:solidFill>
                <a:latin typeface="+mj-lt"/>
                <a:cs typeface="Arial"/>
              </a:rPr>
              <a:t> </a:t>
            </a:r>
            <a:r>
              <a:rPr lang="en-IN" sz="1467" spc="-15" dirty="0">
                <a:solidFill>
                  <a:srgbClr val="3A3939"/>
                </a:solidFill>
                <a:latin typeface="+mj-lt"/>
                <a:cs typeface="Arial"/>
              </a:rPr>
              <a:t>w</a:t>
            </a:r>
            <a:r>
              <a:rPr lang="en-IN" sz="1467" spc="-4" dirty="0">
                <a:solidFill>
                  <a:srgbClr val="3A3939"/>
                </a:solidFill>
                <a:latin typeface="+mj-lt"/>
                <a:cs typeface="Arial"/>
              </a:rPr>
              <a:t>i</a:t>
            </a:r>
            <a:r>
              <a:rPr lang="en-IN" sz="1467" spc="4" dirty="0">
                <a:solidFill>
                  <a:srgbClr val="3A3939"/>
                </a:solidFill>
                <a:latin typeface="+mj-lt"/>
                <a:cs typeface="Arial"/>
              </a:rPr>
              <a:t>t</a:t>
            </a:r>
            <a:r>
              <a:rPr lang="en-IN" sz="1467" dirty="0">
                <a:solidFill>
                  <a:srgbClr val="3A3939"/>
                </a:solidFill>
                <a:latin typeface="+mj-lt"/>
                <a:cs typeface="Arial"/>
              </a:rPr>
              <a:t>h</a:t>
            </a:r>
            <a:r>
              <a:rPr lang="en-IN" sz="1467" spc="15" dirty="0">
                <a:solidFill>
                  <a:srgbClr val="3A3939"/>
                </a:solidFill>
                <a:latin typeface="+mj-lt"/>
                <a:cs typeface="Arial"/>
              </a:rPr>
              <a:t> </a:t>
            </a:r>
            <a:r>
              <a:rPr lang="en-IN" sz="1467" spc="4" dirty="0">
                <a:solidFill>
                  <a:srgbClr val="3A3939"/>
                </a:solidFill>
                <a:latin typeface="+mj-lt"/>
                <a:cs typeface="Arial"/>
              </a:rPr>
              <a:t>r</a:t>
            </a:r>
            <a:r>
              <a:rPr lang="en-IN" sz="1467" dirty="0">
                <a:solidFill>
                  <a:srgbClr val="3A3939"/>
                </a:solidFill>
                <a:latin typeface="+mj-lt"/>
                <a:cs typeface="Arial"/>
              </a:rPr>
              <a:t>e</a:t>
            </a:r>
            <a:r>
              <a:rPr lang="en-IN" sz="1467" spc="9" dirty="0">
                <a:solidFill>
                  <a:srgbClr val="3A3939"/>
                </a:solidFill>
                <a:latin typeface="+mj-lt"/>
                <a:cs typeface="Arial"/>
              </a:rPr>
              <a:t>g</a:t>
            </a:r>
            <a:r>
              <a:rPr lang="en-IN" sz="1467" dirty="0">
                <a:solidFill>
                  <a:srgbClr val="3A3939"/>
                </a:solidFill>
                <a:latin typeface="+mj-lt"/>
                <a:cs typeface="Arial"/>
              </a:rPr>
              <a:t>ard</a:t>
            </a:r>
            <a:r>
              <a:rPr lang="en-IN" sz="1467" spc="-39" dirty="0">
                <a:solidFill>
                  <a:srgbClr val="3A3939"/>
                </a:solidFill>
                <a:latin typeface="+mj-lt"/>
                <a:cs typeface="Arial"/>
              </a:rPr>
              <a:t> </a:t>
            </a:r>
            <a:r>
              <a:rPr lang="en-IN" sz="1467" spc="4" dirty="0">
                <a:solidFill>
                  <a:srgbClr val="3A3939"/>
                </a:solidFill>
                <a:latin typeface="+mj-lt"/>
                <a:cs typeface="Arial"/>
              </a:rPr>
              <a:t>t</a:t>
            </a:r>
            <a:r>
              <a:rPr lang="en-IN" sz="1467" dirty="0">
                <a:solidFill>
                  <a:srgbClr val="3A3939"/>
                </a:solidFill>
                <a:latin typeface="+mj-lt"/>
                <a:cs typeface="Arial"/>
              </a:rPr>
              <a:t>o </a:t>
            </a:r>
            <a:r>
              <a:rPr lang="en-IN" sz="1467" spc="-4" dirty="0">
                <a:solidFill>
                  <a:srgbClr val="3A3939"/>
                </a:solidFill>
                <a:latin typeface="+mj-lt"/>
                <a:cs typeface="Arial"/>
              </a:rPr>
              <a:t>i</a:t>
            </a:r>
            <a:r>
              <a:rPr lang="en-IN" sz="1467" dirty="0">
                <a:solidFill>
                  <a:srgbClr val="3A3939"/>
                </a:solidFill>
                <a:latin typeface="+mj-lt"/>
                <a:cs typeface="Arial"/>
              </a:rPr>
              <a:t>nc</a:t>
            </a:r>
            <a:r>
              <a:rPr lang="en-IN" sz="1467" spc="-4" dirty="0">
                <a:solidFill>
                  <a:srgbClr val="3A3939"/>
                </a:solidFill>
                <a:latin typeface="+mj-lt"/>
                <a:cs typeface="Arial"/>
              </a:rPr>
              <a:t>i</a:t>
            </a:r>
            <a:r>
              <a:rPr lang="en-IN" sz="1467" dirty="0">
                <a:solidFill>
                  <a:srgbClr val="3A3939"/>
                </a:solidFill>
                <a:latin typeface="+mj-lt"/>
                <a:cs typeface="Arial"/>
              </a:rPr>
              <a:t>d</a:t>
            </a:r>
            <a:r>
              <a:rPr lang="en-IN" sz="1467" spc="-4" dirty="0">
                <a:solidFill>
                  <a:srgbClr val="3A3939"/>
                </a:solidFill>
                <a:latin typeface="+mj-lt"/>
                <a:cs typeface="Arial"/>
              </a:rPr>
              <a:t>e</a:t>
            </a:r>
            <a:r>
              <a:rPr lang="en-IN" sz="1467" dirty="0">
                <a:solidFill>
                  <a:srgbClr val="3A3939"/>
                </a:solidFill>
                <a:latin typeface="+mj-lt"/>
                <a:cs typeface="Arial"/>
              </a:rPr>
              <a:t>nts of </a:t>
            </a:r>
            <a:r>
              <a:rPr lang="en-IN" sz="1467" spc="15" dirty="0">
                <a:solidFill>
                  <a:srgbClr val="3A3939"/>
                </a:solidFill>
                <a:latin typeface="+mj-lt"/>
                <a:cs typeface="Arial"/>
              </a:rPr>
              <a:t>f</a:t>
            </a:r>
            <a:r>
              <a:rPr lang="en-IN" sz="1467" spc="-4" dirty="0">
                <a:solidFill>
                  <a:srgbClr val="3A3939"/>
                </a:solidFill>
                <a:latin typeface="+mj-lt"/>
                <a:cs typeface="Arial"/>
              </a:rPr>
              <a:t>i</a:t>
            </a:r>
            <a:r>
              <a:rPr lang="en-IN" sz="1467" dirty="0">
                <a:solidFill>
                  <a:srgbClr val="3A3939"/>
                </a:solidFill>
                <a:latin typeface="+mj-lt"/>
                <a:cs typeface="Arial"/>
              </a:rPr>
              <a:t>n</a:t>
            </a:r>
            <a:r>
              <a:rPr lang="en-IN" sz="1467" spc="-4" dirty="0">
                <a:solidFill>
                  <a:srgbClr val="3A3939"/>
                </a:solidFill>
                <a:latin typeface="+mj-lt"/>
                <a:cs typeface="Arial"/>
              </a:rPr>
              <a:t>a</a:t>
            </a:r>
            <a:r>
              <a:rPr lang="en-IN" sz="1467" dirty="0">
                <a:solidFill>
                  <a:srgbClr val="3A3939"/>
                </a:solidFill>
                <a:latin typeface="+mj-lt"/>
                <a:cs typeface="Arial"/>
              </a:rPr>
              <a:t>nc</a:t>
            </a:r>
            <a:r>
              <a:rPr lang="en-IN" sz="1467" spc="-4" dirty="0">
                <a:solidFill>
                  <a:srgbClr val="3A3939"/>
                </a:solidFill>
                <a:latin typeface="+mj-lt"/>
                <a:cs typeface="Arial"/>
              </a:rPr>
              <a:t>i</a:t>
            </a:r>
            <a:r>
              <a:rPr lang="en-IN" sz="1467" dirty="0">
                <a:solidFill>
                  <a:srgbClr val="3A3939"/>
                </a:solidFill>
                <a:latin typeface="+mj-lt"/>
                <a:cs typeface="Arial"/>
              </a:rPr>
              <a:t>al</a:t>
            </a:r>
            <a:r>
              <a:rPr lang="en-IN" sz="1467" spc="-9" dirty="0">
                <a:solidFill>
                  <a:srgbClr val="3A3939"/>
                </a:solidFill>
                <a:latin typeface="+mj-lt"/>
                <a:cs typeface="Arial"/>
              </a:rPr>
              <a:t> </a:t>
            </a:r>
            <a:r>
              <a:rPr lang="en-IN" sz="1467" dirty="0">
                <a:solidFill>
                  <a:srgbClr val="3A3939"/>
                </a:solidFill>
                <a:latin typeface="+mj-lt"/>
                <a:cs typeface="Arial"/>
              </a:rPr>
              <a:t>c</a:t>
            </a:r>
            <a:r>
              <a:rPr lang="en-IN" sz="1467" spc="4" dirty="0">
                <a:solidFill>
                  <a:srgbClr val="3A3939"/>
                </a:solidFill>
                <a:latin typeface="+mj-lt"/>
                <a:cs typeface="Arial"/>
              </a:rPr>
              <a:t>r</a:t>
            </a:r>
            <a:r>
              <a:rPr lang="en-IN" sz="1467" spc="-4" dirty="0">
                <a:solidFill>
                  <a:srgbClr val="3A3939"/>
                </a:solidFill>
                <a:latin typeface="+mj-lt"/>
                <a:cs typeface="Arial"/>
              </a:rPr>
              <a:t>i</a:t>
            </a:r>
            <a:r>
              <a:rPr lang="en-IN" sz="1467" spc="4" dirty="0">
                <a:solidFill>
                  <a:srgbClr val="3A3939"/>
                </a:solidFill>
                <a:latin typeface="+mj-lt"/>
                <a:cs typeface="Arial"/>
              </a:rPr>
              <a:t>m</a:t>
            </a:r>
            <a:r>
              <a:rPr lang="en-IN" sz="1467" dirty="0">
                <a:solidFill>
                  <a:srgbClr val="3A3939"/>
                </a:solidFill>
                <a:latin typeface="+mj-lt"/>
                <a:cs typeface="Arial"/>
              </a:rPr>
              <a:t>e</a:t>
            </a:r>
          </a:p>
          <a:p>
            <a:pPr marL="380990" indent="-380990" algn="just">
              <a:buFont typeface="Wingdings" panose="05000000000000000000" pitchFamily="2" charset="2"/>
              <a:buChar char="§"/>
            </a:pPr>
            <a:r>
              <a:rPr lang="en-IN" sz="1467" spc="-4" dirty="0">
                <a:solidFill>
                  <a:srgbClr val="3A3939"/>
                </a:solidFill>
                <a:latin typeface="+mj-lt"/>
                <a:cs typeface="Arial"/>
              </a:rPr>
              <a:t>Di</a:t>
            </a:r>
            <a:r>
              <a:rPr lang="en-IN" sz="1467" dirty="0">
                <a:solidFill>
                  <a:srgbClr val="3A3939"/>
                </a:solidFill>
                <a:latin typeface="+mj-lt"/>
                <a:cs typeface="Arial"/>
              </a:rPr>
              <a:t>sco</a:t>
            </a:r>
            <a:r>
              <a:rPr lang="en-IN" sz="1467" spc="-15" dirty="0">
                <a:solidFill>
                  <a:srgbClr val="3A3939"/>
                </a:solidFill>
                <a:latin typeface="+mj-lt"/>
                <a:cs typeface="Arial"/>
              </a:rPr>
              <a:t>v</a:t>
            </a:r>
            <a:r>
              <a:rPr lang="en-IN" sz="1467" dirty="0">
                <a:solidFill>
                  <a:srgbClr val="3A3939"/>
                </a:solidFill>
                <a:latin typeface="+mj-lt"/>
                <a:cs typeface="Arial"/>
              </a:rPr>
              <a:t>er</a:t>
            </a:r>
            <a:r>
              <a:rPr lang="en-IN" sz="1467" spc="9" dirty="0">
                <a:solidFill>
                  <a:srgbClr val="3A3939"/>
                </a:solidFill>
                <a:latin typeface="+mj-lt"/>
                <a:cs typeface="Arial"/>
              </a:rPr>
              <a:t> </a:t>
            </a:r>
            <a:r>
              <a:rPr lang="en-IN" sz="1467" dirty="0">
                <a:solidFill>
                  <a:srgbClr val="3A3939"/>
                </a:solidFill>
                <a:latin typeface="+mj-lt"/>
                <a:cs typeface="Arial"/>
              </a:rPr>
              <a:t>a</a:t>
            </a:r>
            <a:r>
              <a:rPr lang="en-IN" sz="1467" spc="-4" dirty="0">
                <a:solidFill>
                  <a:srgbClr val="3A3939"/>
                </a:solidFill>
                <a:latin typeface="+mj-lt"/>
                <a:cs typeface="Arial"/>
              </a:rPr>
              <a:t>n</a:t>
            </a:r>
            <a:r>
              <a:rPr lang="en-IN" sz="1467" dirty="0">
                <a:solidFill>
                  <a:srgbClr val="3A3939"/>
                </a:solidFill>
                <a:latin typeface="+mj-lt"/>
                <a:cs typeface="Arial"/>
              </a:rPr>
              <a:t>d</a:t>
            </a:r>
            <a:r>
              <a:rPr lang="en-IN" sz="1467" spc="-4" dirty="0">
                <a:solidFill>
                  <a:srgbClr val="3A3939"/>
                </a:solidFill>
                <a:latin typeface="+mj-lt"/>
                <a:cs typeface="Arial"/>
              </a:rPr>
              <a:t> </a:t>
            </a:r>
            <a:r>
              <a:rPr lang="en-IN" sz="1467" dirty="0">
                <a:solidFill>
                  <a:srgbClr val="3A3939"/>
                </a:solidFill>
                <a:latin typeface="+mj-lt"/>
                <a:cs typeface="Arial"/>
              </a:rPr>
              <a:t>analyse p</a:t>
            </a:r>
            <a:r>
              <a:rPr lang="en-IN" sz="1467" spc="-4" dirty="0">
                <a:solidFill>
                  <a:srgbClr val="3A3939"/>
                </a:solidFill>
                <a:latin typeface="+mj-lt"/>
                <a:cs typeface="Arial"/>
              </a:rPr>
              <a:t>a</a:t>
            </a:r>
            <a:r>
              <a:rPr lang="en-IN" sz="1467" spc="4" dirty="0">
                <a:solidFill>
                  <a:srgbClr val="3A3939"/>
                </a:solidFill>
                <a:latin typeface="+mj-lt"/>
                <a:cs typeface="Arial"/>
              </a:rPr>
              <a:t>tt</a:t>
            </a:r>
            <a:r>
              <a:rPr lang="en-IN" sz="1467" dirty="0">
                <a:solidFill>
                  <a:srgbClr val="3A3939"/>
                </a:solidFill>
                <a:latin typeface="+mj-lt"/>
                <a:cs typeface="Arial"/>
              </a:rPr>
              <a:t>erns</a:t>
            </a:r>
            <a:r>
              <a:rPr lang="en-IN" sz="1467" spc="-39" dirty="0">
                <a:solidFill>
                  <a:srgbClr val="3A3939"/>
                </a:solidFill>
                <a:latin typeface="+mj-lt"/>
                <a:cs typeface="Arial"/>
              </a:rPr>
              <a:t> </a:t>
            </a:r>
            <a:r>
              <a:rPr lang="en-IN" sz="1467" dirty="0">
                <a:solidFill>
                  <a:srgbClr val="3A3939"/>
                </a:solidFill>
                <a:latin typeface="+mj-lt"/>
                <a:cs typeface="Arial"/>
              </a:rPr>
              <a:t>of</a:t>
            </a:r>
            <a:r>
              <a:rPr lang="en-IN" sz="1467" spc="-15" dirty="0">
                <a:solidFill>
                  <a:srgbClr val="3A3939"/>
                </a:solidFill>
                <a:latin typeface="+mj-lt"/>
                <a:cs typeface="Arial"/>
              </a:rPr>
              <a:t> </a:t>
            </a:r>
            <a:r>
              <a:rPr lang="en-IN" sz="1467" spc="15" dirty="0">
                <a:solidFill>
                  <a:srgbClr val="3A3939"/>
                </a:solidFill>
                <a:latin typeface="+mj-lt"/>
                <a:cs typeface="Arial"/>
              </a:rPr>
              <a:t>f</a:t>
            </a:r>
            <a:r>
              <a:rPr lang="en-IN" sz="1467" spc="4" dirty="0">
                <a:solidFill>
                  <a:srgbClr val="3A3939"/>
                </a:solidFill>
                <a:latin typeface="+mj-lt"/>
                <a:cs typeface="Arial"/>
              </a:rPr>
              <a:t>r</a:t>
            </a:r>
            <a:r>
              <a:rPr lang="en-IN" sz="1467" dirty="0">
                <a:solidFill>
                  <a:srgbClr val="3A3939"/>
                </a:solidFill>
                <a:latin typeface="+mj-lt"/>
                <a:cs typeface="Arial"/>
              </a:rPr>
              <a:t>a</a:t>
            </a:r>
            <a:r>
              <a:rPr lang="en-IN" sz="1467" spc="-4" dirty="0">
                <a:solidFill>
                  <a:srgbClr val="3A3939"/>
                </a:solidFill>
                <a:latin typeface="+mj-lt"/>
                <a:cs typeface="Arial"/>
              </a:rPr>
              <a:t>u</a:t>
            </a:r>
            <a:r>
              <a:rPr lang="en-IN" sz="1467" dirty="0">
                <a:solidFill>
                  <a:srgbClr val="3A3939"/>
                </a:solidFill>
                <a:latin typeface="+mj-lt"/>
                <a:cs typeface="Arial"/>
              </a:rPr>
              <a:t>d</a:t>
            </a:r>
            <a:r>
              <a:rPr lang="en-IN" sz="1467" spc="-4" dirty="0">
                <a:solidFill>
                  <a:srgbClr val="3A3939"/>
                </a:solidFill>
                <a:latin typeface="+mj-lt"/>
                <a:cs typeface="Arial"/>
              </a:rPr>
              <a:t>ul</a:t>
            </a:r>
            <a:r>
              <a:rPr lang="en-IN" sz="1467" dirty="0">
                <a:solidFill>
                  <a:srgbClr val="3A3939"/>
                </a:solidFill>
                <a:latin typeface="+mj-lt"/>
                <a:cs typeface="Arial"/>
              </a:rPr>
              <a:t>e</a:t>
            </a:r>
            <a:r>
              <a:rPr lang="en-IN" sz="1467" spc="-4" dirty="0">
                <a:solidFill>
                  <a:srgbClr val="3A3939"/>
                </a:solidFill>
                <a:latin typeface="+mj-lt"/>
                <a:cs typeface="Arial"/>
              </a:rPr>
              <a:t>n</a:t>
            </a:r>
            <a:r>
              <a:rPr lang="en-IN" sz="1467" dirty="0">
                <a:solidFill>
                  <a:srgbClr val="3A3939"/>
                </a:solidFill>
                <a:latin typeface="+mj-lt"/>
                <a:cs typeface="Arial"/>
              </a:rPr>
              <a:t>t a</a:t>
            </a:r>
            <a:r>
              <a:rPr lang="en-IN" sz="1467" spc="-4" dirty="0">
                <a:solidFill>
                  <a:srgbClr val="3A3939"/>
                </a:solidFill>
                <a:latin typeface="+mj-lt"/>
                <a:cs typeface="Arial"/>
              </a:rPr>
              <a:t>c</a:t>
            </a:r>
            <a:r>
              <a:rPr lang="en-IN" sz="1467" spc="4" dirty="0">
                <a:solidFill>
                  <a:srgbClr val="3A3939"/>
                </a:solidFill>
                <a:latin typeface="+mj-lt"/>
                <a:cs typeface="Arial"/>
              </a:rPr>
              <a:t>t</a:t>
            </a:r>
            <a:r>
              <a:rPr lang="en-IN" sz="1467" spc="-4" dirty="0">
                <a:solidFill>
                  <a:srgbClr val="3A3939"/>
                </a:solidFill>
                <a:latin typeface="+mj-lt"/>
                <a:cs typeface="Arial"/>
              </a:rPr>
              <a:t>i</a:t>
            </a:r>
            <a:r>
              <a:rPr lang="en-IN" sz="1467" spc="-15" dirty="0">
                <a:solidFill>
                  <a:srgbClr val="3A3939"/>
                </a:solidFill>
                <a:latin typeface="+mj-lt"/>
                <a:cs typeface="Arial"/>
              </a:rPr>
              <a:t>v</a:t>
            </a:r>
            <a:r>
              <a:rPr lang="en-IN" sz="1467" spc="-4" dirty="0">
                <a:solidFill>
                  <a:srgbClr val="3A3939"/>
                </a:solidFill>
                <a:latin typeface="+mj-lt"/>
                <a:cs typeface="Arial"/>
              </a:rPr>
              <a:t>i</a:t>
            </a:r>
            <a:r>
              <a:rPr lang="en-IN" sz="1467" spc="4" dirty="0">
                <a:solidFill>
                  <a:srgbClr val="3A3939"/>
                </a:solidFill>
                <a:latin typeface="+mj-lt"/>
                <a:cs typeface="Arial"/>
              </a:rPr>
              <a:t>t</a:t>
            </a:r>
            <a:r>
              <a:rPr lang="en-IN" sz="1467" spc="-4" dirty="0">
                <a:solidFill>
                  <a:srgbClr val="3A3939"/>
                </a:solidFill>
                <a:latin typeface="+mj-lt"/>
                <a:cs typeface="Arial"/>
              </a:rPr>
              <a:t>i</a:t>
            </a:r>
            <a:r>
              <a:rPr lang="en-IN" sz="1467" dirty="0">
                <a:solidFill>
                  <a:srgbClr val="3A3939"/>
                </a:solidFill>
                <a:latin typeface="+mj-lt"/>
                <a:cs typeface="Arial"/>
              </a:rPr>
              <a:t>es</a:t>
            </a:r>
            <a:endParaRPr lang="en-IN" sz="1467" dirty="0">
              <a:latin typeface="+mj-lt"/>
              <a:cs typeface="Arial"/>
            </a:endParaRPr>
          </a:p>
        </p:txBody>
      </p:sp>
      <p:sp>
        <p:nvSpPr>
          <p:cNvPr id="2" name="Footer Placeholder 1"/>
          <p:cNvSpPr>
            <a:spLocks noGrp="1"/>
          </p:cNvSpPr>
          <p:nvPr>
            <p:ph type="ftr" sz="quarter" idx="11"/>
          </p:nvPr>
        </p:nvSpPr>
        <p:spPr/>
        <p:txBody>
          <a:bodyPr/>
          <a:lstStyle/>
          <a:p>
            <a:r>
              <a:rPr lang="en-IN" smtClean="0"/>
              <a:t>CA Hardik Chokshi </a:t>
            </a:r>
            <a:endParaRPr lang="en-IN"/>
          </a:p>
        </p:txBody>
      </p:sp>
      <p:sp>
        <p:nvSpPr>
          <p:cNvPr id="3" name="Slide Number Placeholder 2"/>
          <p:cNvSpPr>
            <a:spLocks noGrp="1"/>
          </p:cNvSpPr>
          <p:nvPr>
            <p:ph type="sldNum" sz="quarter" idx="12"/>
          </p:nvPr>
        </p:nvSpPr>
        <p:spPr/>
        <p:txBody>
          <a:bodyPr/>
          <a:lstStyle/>
          <a:p>
            <a:fld id="{C7270FAD-47DE-4ADD-A48E-62602FC9B24D}" type="slidenum">
              <a:rPr lang="en-IN" smtClean="0"/>
              <a:t>25</a:t>
            </a:fld>
            <a:endParaRPr lang="en-IN"/>
          </a:p>
        </p:txBody>
      </p:sp>
    </p:spTree>
    <p:extLst>
      <p:ext uri="{BB962C8B-B14F-4D97-AF65-F5344CB8AC3E}">
        <p14:creationId xmlns:p14="http://schemas.microsoft.com/office/powerpoint/2010/main" val="4456033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967" y="335611"/>
            <a:ext cx="9160030" cy="728243"/>
          </a:xfrm>
        </p:spPr>
        <p:txBody>
          <a:bodyPr/>
          <a:lstStyle/>
          <a:p>
            <a:pPr algn="l"/>
            <a:r>
              <a:rPr lang="en-IN" sz="3733" dirty="0" smtClean="0">
                <a:solidFill>
                  <a:srgbClr val="0070C0"/>
                </a:solidFill>
              </a:rPr>
              <a:t>Investigation – Qualitative approach…</a:t>
            </a:r>
            <a:endParaRPr lang="en-IN" sz="3733" dirty="0">
              <a:solidFill>
                <a:srgbClr val="0070C0"/>
              </a:solidFill>
            </a:endParaRPr>
          </a:p>
        </p:txBody>
      </p:sp>
      <p:sp>
        <p:nvSpPr>
          <p:cNvPr id="5" name="Title 1"/>
          <p:cNvSpPr txBox="1">
            <a:spLocks/>
          </p:cNvSpPr>
          <p:nvPr/>
        </p:nvSpPr>
        <p:spPr>
          <a:xfrm>
            <a:off x="0" y="1438255"/>
            <a:ext cx="12192000" cy="728243"/>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400"/>
              <a:buFont typeface="Exo 2"/>
              <a:buNone/>
              <a:defRPr sz="2400" b="1" i="0" u="none" strike="noStrike" cap="none">
                <a:solidFill>
                  <a:schemeClr val="dk1"/>
                </a:solidFill>
                <a:latin typeface="Exo 2"/>
                <a:ea typeface="Exo 2"/>
                <a:cs typeface="Exo 2"/>
                <a:sym typeface="Exo 2"/>
              </a:defRPr>
            </a:lvl1pPr>
            <a:lvl2pPr marR="0" lvl="1"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2pPr>
            <a:lvl3pPr marR="0" lvl="2"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3pPr>
            <a:lvl4pPr marR="0" lvl="3"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4pPr>
            <a:lvl5pPr marR="0" lvl="4"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5pPr>
            <a:lvl6pPr marR="0" lvl="5"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6pPr>
            <a:lvl7pPr marR="0" lvl="6"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7pPr>
            <a:lvl8pPr marR="0" lvl="7"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8pPr>
            <a:lvl9pPr marR="0" lvl="8"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9pPr>
          </a:lstStyle>
          <a:p>
            <a:endParaRPr lang="en-IN" sz="6000" dirty="0"/>
          </a:p>
          <a:p>
            <a:endParaRPr lang="en-IN" sz="6000" dirty="0"/>
          </a:p>
          <a:p>
            <a:endParaRPr lang="en-IN" sz="6000" dirty="0"/>
          </a:p>
          <a:p>
            <a:endParaRPr lang="en-IN" sz="6000" dirty="0"/>
          </a:p>
        </p:txBody>
      </p:sp>
      <p:sp>
        <p:nvSpPr>
          <p:cNvPr id="6" name="Title 1"/>
          <p:cNvSpPr txBox="1">
            <a:spLocks/>
          </p:cNvSpPr>
          <p:nvPr/>
        </p:nvSpPr>
        <p:spPr>
          <a:xfrm>
            <a:off x="358019" y="1438255"/>
            <a:ext cx="11563048" cy="5189936"/>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400"/>
              <a:buFont typeface="Exo 2"/>
              <a:buNone/>
              <a:defRPr sz="2400" b="1" i="0" u="none" strike="noStrike" cap="none">
                <a:solidFill>
                  <a:schemeClr val="dk1"/>
                </a:solidFill>
                <a:latin typeface="Exo 2"/>
                <a:ea typeface="Exo 2"/>
                <a:cs typeface="Exo 2"/>
                <a:sym typeface="Exo 2"/>
              </a:defRPr>
            </a:lvl1pPr>
            <a:lvl2pPr marR="0" lvl="1"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2pPr>
            <a:lvl3pPr marR="0" lvl="2"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3pPr>
            <a:lvl4pPr marR="0" lvl="3"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4pPr>
            <a:lvl5pPr marR="0" lvl="4"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5pPr>
            <a:lvl6pPr marR="0" lvl="5"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6pPr>
            <a:lvl7pPr marR="0" lvl="6"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7pPr>
            <a:lvl8pPr marR="0" lvl="7"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8pPr>
            <a:lvl9pPr marR="0" lvl="8"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9pPr>
          </a:lstStyle>
          <a:p>
            <a:pPr algn="l">
              <a:lnSpc>
                <a:spcPct val="150000"/>
              </a:lnSpc>
            </a:pPr>
            <a:r>
              <a:rPr lang="en-IN" sz="2133" b="0" dirty="0" smtClean="0"/>
              <a:t>By way of…</a:t>
            </a:r>
          </a:p>
          <a:p>
            <a:pPr marL="457189" indent="-457189" algn="l">
              <a:lnSpc>
                <a:spcPct val="150000"/>
              </a:lnSpc>
              <a:buFont typeface="Arial" panose="020B0604020202020204" pitchFamily="34" charset="0"/>
              <a:buChar char="•"/>
            </a:pPr>
            <a:r>
              <a:rPr lang="en-IN" sz="2133" dirty="0" smtClean="0"/>
              <a:t>Advanced</a:t>
            </a:r>
            <a:r>
              <a:rPr lang="en-IN" sz="2133" b="0" dirty="0" smtClean="0"/>
              <a:t> </a:t>
            </a:r>
            <a:r>
              <a:rPr lang="en-IN" sz="2133" b="0" dirty="0"/>
              <a:t>Risk based auditing </a:t>
            </a:r>
            <a:r>
              <a:rPr lang="en-IN" sz="2133" b="0" dirty="0" smtClean="0"/>
              <a:t>techniques </a:t>
            </a:r>
            <a:endParaRPr lang="en-IN" sz="2133" b="0" dirty="0"/>
          </a:p>
          <a:p>
            <a:pPr algn="l">
              <a:lnSpc>
                <a:spcPct val="150000"/>
              </a:lnSpc>
            </a:pPr>
            <a:endParaRPr lang="en-IN" sz="2133" b="0" dirty="0"/>
          </a:p>
          <a:p>
            <a:pPr marL="457189" indent="-457189" algn="l">
              <a:lnSpc>
                <a:spcPct val="150000"/>
              </a:lnSpc>
              <a:buFont typeface="Arial" panose="020B0604020202020204" pitchFamily="34" charset="0"/>
              <a:buChar char="•"/>
            </a:pPr>
            <a:r>
              <a:rPr lang="en-IN" sz="2133" b="0" dirty="0" smtClean="0"/>
              <a:t>Technology tools </a:t>
            </a:r>
            <a:endParaRPr lang="en-IN" sz="2133" b="0" dirty="0"/>
          </a:p>
          <a:p>
            <a:pPr marL="457189" indent="-457189" algn="l">
              <a:lnSpc>
                <a:spcPct val="150000"/>
              </a:lnSpc>
              <a:buFont typeface="Arial" panose="020B0604020202020204" pitchFamily="34" charset="0"/>
              <a:buChar char="•"/>
            </a:pPr>
            <a:endParaRPr lang="en-IN" sz="2133" b="0" dirty="0"/>
          </a:p>
          <a:p>
            <a:pPr marL="457189" indent="-457189" algn="l">
              <a:lnSpc>
                <a:spcPct val="150000"/>
              </a:lnSpc>
              <a:buFont typeface="Arial" panose="020B0604020202020204" pitchFamily="34" charset="0"/>
              <a:buChar char="•"/>
            </a:pPr>
            <a:r>
              <a:rPr lang="en-IN" sz="2133" b="0" dirty="0" smtClean="0"/>
              <a:t>Networking - On-ground </a:t>
            </a:r>
            <a:r>
              <a:rPr lang="en-IN" sz="2133" b="0" dirty="0"/>
              <a:t>Surveillance </a:t>
            </a:r>
            <a:r>
              <a:rPr lang="en-IN" sz="2133" b="0" dirty="0" smtClean="0"/>
              <a:t>-Local reach</a:t>
            </a:r>
            <a:endParaRPr lang="en-IN" sz="2133" b="0" dirty="0"/>
          </a:p>
          <a:p>
            <a:pPr marL="457189" indent="-457189" algn="l">
              <a:lnSpc>
                <a:spcPct val="150000"/>
              </a:lnSpc>
              <a:buFont typeface="Arial" panose="020B0604020202020204" pitchFamily="34" charset="0"/>
              <a:buChar char="•"/>
            </a:pPr>
            <a:endParaRPr lang="en-IN" sz="2133" b="0" dirty="0"/>
          </a:p>
          <a:p>
            <a:pPr marL="457189" indent="-457189" algn="l">
              <a:lnSpc>
                <a:spcPct val="150000"/>
              </a:lnSpc>
              <a:buFont typeface="Arial" panose="020B0604020202020204" pitchFamily="34" charset="0"/>
              <a:buChar char="•"/>
            </a:pPr>
            <a:r>
              <a:rPr lang="en-IN" sz="2133" b="0" dirty="0" smtClean="0"/>
              <a:t>Tie up with Forensic Laboratory</a:t>
            </a:r>
          </a:p>
          <a:p>
            <a:pPr marL="457189" indent="-457189" algn="l">
              <a:lnSpc>
                <a:spcPct val="150000"/>
              </a:lnSpc>
              <a:buFont typeface="Arial" panose="020B0604020202020204" pitchFamily="34" charset="0"/>
              <a:buChar char="•"/>
            </a:pPr>
            <a:endParaRPr lang="en-IN" sz="2133" b="0" dirty="0"/>
          </a:p>
          <a:p>
            <a:pPr algn="l">
              <a:lnSpc>
                <a:spcPct val="150000"/>
              </a:lnSpc>
            </a:pPr>
            <a:r>
              <a:rPr lang="en-IN" sz="2133" b="0" dirty="0" smtClean="0"/>
              <a:t>Any other….</a:t>
            </a:r>
          </a:p>
          <a:p>
            <a:pPr marL="457189" indent="-457189" algn="l">
              <a:lnSpc>
                <a:spcPct val="150000"/>
              </a:lnSpc>
              <a:buFont typeface="Arial" panose="020B0604020202020204" pitchFamily="34" charset="0"/>
              <a:buChar char="•"/>
            </a:pPr>
            <a:endParaRPr lang="en-IN" sz="2133" b="0" dirty="0"/>
          </a:p>
          <a:p>
            <a:pPr marL="457189" indent="-457189" algn="l">
              <a:lnSpc>
                <a:spcPct val="150000"/>
              </a:lnSpc>
              <a:buFont typeface="Arial" panose="020B0604020202020204" pitchFamily="34" charset="0"/>
              <a:buChar char="•"/>
            </a:pPr>
            <a:endParaRPr lang="en-IN" sz="2133" b="0" dirty="0"/>
          </a:p>
          <a:p>
            <a:pPr algn="l">
              <a:lnSpc>
                <a:spcPct val="150000"/>
              </a:lnSpc>
            </a:pPr>
            <a:endParaRPr lang="en-IN" sz="2133" b="0" dirty="0"/>
          </a:p>
          <a:p>
            <a:pPr marL="457189" indent="-457189" algn="l">
              <a:lnSpc>
                <a:spcPct val="150000"/>
              </a:lnSpc>
              <a:buFont typeface="Arial" panose="020B0604020202020204" pitchFamily="34" charset="0"/>
              <a:buChar char="•"/>
            </a:pPr>
            <a:endParaRPr lang="en-IN" sz="2133" b="0" dirty="0"/>
          </a:p>
          <a:p>
            <a:pPr algn="l">
              <a:lnSpc>
                <a:spcPct val="150000"/>
              </a:lnSpc>
            </a:pPr>
            <a:endParaRPr lang="en-IN" sz="2667" b="0" dirty="0"/>
          </a:p>
          <a:p>
            <a:pPr marL="457189" indent="-457189" algn="l">
              <a:lnSpc>
                <a:spcPct val="150000"/>
              </a:lnSpc>
              <a:buFont typeface="Wingdings" panose="05000000000000000000" pitchFamily="2" charset="2"/>
              <a:buChar char="ü"/>
            </a:pPr>
            <a:endParaRPr lang="en-IN" sz="2667" b="0" dirty="0"/>
          </a:p>
          <a:p>
            <a:pPr algn="l">
              <a:lnSpc>
                <a:spcPct val="150000"/>
              </a:lnSpc>
            </a:pPr>
            <a:endParaRPr lang="en-IN" sz="2667" b="0" dirty="0"/>
          </a:p>
          <a:p>
            <a:pPr algn="l">
              <a:lnSpc>
                <a:spcPct val="150000"/>
              </a:lnSpc>
            </a:pPr>
            <a:r>
              <a:rPr lang="en-IN" sz="2667" b="0" dirty="0"/>
              <a:t> </a:t>
            </a:r>
          </a:p>
        </p:txBody>
      </p:sp>
    </p:spTree>
    <p:extLst>
      <p:ext uri="{BB962C8B-B14F-4D97-AF65-F5344CB8AC3E}">
        <p14:creationId xmlns:p14="http://schemas.microsoft.com/office/powerpoint/2010/main" val="36148478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dirty="0" smtClean="0">
                <a:solidFill>
                  <a:srgbClr val="0070C0"/>
                </a:solidFill>
              </a:rPr>
              <a:t>Achieving the purpose</a:t>
            </a:r>
            <a:endParaRPr lang="en-IN" sz="3000" dirty="0">
              <a:solidFill>
                <a:srgbClr val="0070C0"/>
              </a:solidFill>
            </a:endParaRPr>
          </a:p>
        </p:txBody>
      </p:sp>
      <p:sp>
        <p:nvSpPr>
          <p:cNvPr id="5" name="Slide Number Placeholder 4"/>
          <p:cNvSpPr>
            <a:spLocks noGrp="1"/>
          </p:cNvSpPr>
          <p:nvPr>
            <p:ph type="sldNum" sz="quarter" idx="12"/>
          </p:nvPr>
        </p:nvSpPr>
        <p:spPr/>
        <p:txBody>
          <a:bodyPr/>
          <a:lstStyle/>
          <a:p>
            <a:fld id="{6643AD5D-75A7-43E3-AC40-9FC89B91231B}" type="slidenum">
              <a:rPr lang="en-US" smtClean="0"/>
              <a:t>27</a:t>
            </a:fld>
            <a:endParaRPr lang="en-US"/>
          </a:p>
        </p:txBody>
      </p:sp>
      <p:graphicFrame>
        <p:nvGraphicFramePr>
          <p:cNvPr id="6" name="Content Placeholder 13"/>
          <p:cNvGraphicFramePr>
            <a:graphicFrameLocks noGrp="1"/>
          </p:cNvGraphicFramePr>
          <p:nvPr>
            <p:ph idx="1"/>
            <p:extLst/>
          </p:nvPr>
        </p:nvGraphicFramePr>
        <p:xfrm>
          <a:off x="838200" y="1364167"/>
          <a:ext cx="10515600" cy="4349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714197" y="4375856"/>
            <a:ext cx="1915275" cy="1013717"/>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r>
              <a:rPr lang="en-IN" sz="1600" dirty="0"/>
              <a:t>Forensic Accounting &amp; Investigation Standards</a:t>
            </a:r>
          </a:p>
          <a:p>
            <a:pPr algn="ctr"/>
            <a:r>
              <a:rPr lang="en-IN" sz="1600" dirty="0"/>
              <a:t>- As notified</a:t>
            </a:r>
          </a:p>
        </p:txBody>
      </p:sp>
      <p:cxnSp>
        <p:nvCxnSpPr>
          <p:cNvPr id="9" name="Straight Arrow Connector 8"/>
          <p:cNvCxnSpPr/>
          <p:nvPr/>
        </p:nvCxnSpPr>
        <p:spPr>
          <a:xfrm>
            <a:off x="2721836" y="4882715"/>
            <a:ext cx="16487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1"/>
          </p:nvPr>
        </p:nvSpPr>
        <p:spPr/>
        <p:txBody>
          <a:bodyPr/>
          <a:lstStyle/>
          <a:p>
            <a:r>
              <a:rPr lang="en-IN" smtClean="0"/>
              <a:t>CA Hardik Chokshi </a:t>
            </a:r>
            <a:endParaRPr lang="en-IN"/>
          </a:p>
        </p:txBody>
      </p:sp>
    </p:spTree>
    <p:extLst>
      <p:ext uri="{BB962C8B-B14F-4D97-AF65-F5344CB8AC3E}">
        <p14:creationId xmlns:p14="http://schemas.microsoft.com/office/powerpoint/2010/main" val="1505231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bject 29"/>
          <p:cNvSpPr/>
          <p:nvPr/>
        </p:nvSpPr>
        <p:spPr>
          <a:xfrm>
            <a:off x="1981200" y="1932434"/>
            <a:ext cx="1533144" cy="585215"/>
          </a:xfrm>
          <a:custGeom>
            <a:avLst/>
            <a:gdLst/>
            <a:ahLst/>
            <a:cxnLst/>
            <a:rect l="l" t="t" r="r" b="b"/>
            <a:pathLst>
              <a:path w="1533144" h="585215">
                <a:moveTo>
                  <a:pt x="0" y="0"/>
                </a:moveTo>
                <a:lnTo>
                  <a:pt x="0" y="585215"/>
                </a:lnTo>
                <a:lnTo>
                  <a:pt x="1226566" y="585215"/>
                </a:lnTo>
                <a:lnTo>
                  <a:pt x="1533144" y="292607"/>
                </a:lnTo>
                <a:lnTo>
                  <a:pt x="1226566" y="0"/>
                </a:lnTo>
                <a:lnTo>
                  <a:pt x="0" y="0"/>
                </a:lnTo>
                <a:close/>
              </a:path>
            </a:pathLst>
          </a:custGeom>
          <a:solidFill>
            <a:srgbClr val="002B48"/>
          </a:solidFill>
        </p:spPr>
        <p:txBody>
          <a:bodyPr wrap="square" lIns="0" tIns="0" rIns="0" bIns="0" rtlCol="0">
            <a:noAutofit/>
          </a:bodyPr>
          <a:lstStyle/>
          <a:p>
            <a:endParaRPr/>
          </a:p>
        </p:txBody>
      </p:sp>
      <p:sp>
        <p:nvSpPr>
          <p:cNvPr id="30" name="object 30"/>
          <p:cNvSpPr/>
          <p:nvPr/>
        </p:nvSpPr>
        <p:spPr>
          <a:xfrm>
            <a:off x="3352800" y="1937003"/>
            <a:ext cx="1533144" cy="585216"/>
          </a:xfrm>
          <a:custGeom>
            <a:avLst/>
            <a:gdLst/>
            <a:ahLst/>
            <a:cxnLst/>
            <a:rect l="l" t="t" r="r" b="b"/>
            <a:pathLst>
              <a:path w="1533144" h="585216">
                <a:moveTo>
                  <a:pt x="1226566" y="0"/>
                </a:moveTo>
                <a:lnTo>
                  <a:pt x="0" y="0"/>
                </a:lnTo>
                <a:lnTo>
                  <a:pt x="306577" y="292608"/>
                </a:lnTo>
                <a:lnTo>
                  <a:pt x="0" y="585216"/>
                </a:lnTo>
                <a:lnTo>
                  <a:pt x="1226566" y="585216"/>
                </a:lnTo>
                <a:lnTo>
                  <a:pt x="1533144" y="292608"/>
                </a:lnTo>
                <a:lnTo>
                  <a:pt x="1226566" y="0"/>
                </a:lnTo>
                <a:close/>
              </a:path>
            </a:pathLst>
          </a:custGeom>
          <a:solidFill>
            <a:srgbClr val="0085C9"/>
          </a:solidFill>
        </p:spPr>
        <p:txBody>
          <a:bodyPr wrap="square" lIns="0" tIns="0" rIns="0" bIns="0" rtlCol="0">
            <a:noAutofit/>
          </a:bodyPr>
          <a:lstStyle/>
          <a:p>
            <a:endParaRPr/>
          </a:p>
        </p:txBody>
      </p:sp>
      <p:sp>
        <p:nvSpPr>
          <p:cNvPr id="31" name="object 31"/>
          <p:cNvSpPr/>
          <p:nvPr/>
        </p:nvSpPr>
        <p:spPr>
          <a:xfrm>
            <a:off x="4724400" y="1935479"/>
            <a:ext cx="1533144" cy="585216"/>
          </a:xfrm>
          <a:custGeom>
            <a:avLst/>
            <a:gdLst/>
            <a:ahLst/>
            <a:cxnLst/>
            <a:rect l="l" t="t" r="r" b="b"/>
            <a:pathLst>
              <a:path w="1533144" h="585216">
                <a:moveTo>
                  <a:pt x="1226565" y="0"/>
                </a:moveTo>
                <a:lnTo>
                  <a:pt x="0" y="0"/>
                </a:lnTo>
                <a:lnTo>
                  <a:pt x="306577" y="292608"/>
                </a:lnTo>
                <a:lnTo>
                  <a:pt x="0" y="585216"/>
                </a:lnTo>
                <a:lnTo>
                  <a:pt x="1226565" y="585216"/>
                </a:lnTo>
                <a:lnTo>
                  <a:pt x="1533144" y="292608"/>
                </a:lnTo>
                <a:lnTo>
                  <a:pt x="1226565" y="0"/>
                </a:lnTo>
                <a:close/>
              </a:path>
            </a:pathLst>
          </a:custGeom>
          <a:solidFill>
            <a:srgbClr val="5E89B4"/>
          </a:solidFill>
        </p:spPr>
        <p:txBody>
          <a:bodyPr wrap="square" lIns="0" tIns="0" rIns="0" bIns="0" rtlCol="0">
            <a:noAutofit/>
          </a:bodyPr>
          <a:lstStyle/>
          <a:p>
            <a:endParaRPr/>
          </a:p>
        </p:txBody>
      </p:sp>
      <p:sp>
        <p:nvSpPr>
          <p:cNvPr id="32" name="object 32"/>
          <p:cNvSpPr/>
          <p:nvPr/>
        </p:nvSpPr>
        <p:spPr>
          <a:xfrm>
            <a:off x="7467600" y="1935479"/>
            <a:ext cx="1533144" cy="582168"/>
          </a:xfrm>
          <a:custGeom>
            <a:avLst/>
            <a:gdLst/>
            <a:ahLst/>
            <a:cxnLst/>
            <a:rect l="l" t="t" r="r" b="b"/>
            <a:pathLst>
              <a:path w="1533144" h="582168">
                <a:moveTo>
                  <a:pt x="1226566" y="0"/>
                </a:moveTo>
                <a:lnTo>
                  <a:pt x="0" y="0"/>
                </a:lnTo>
                <a:lnTo>
                  <a:pt x="306577" y="291084"/>
                </a:lnTo>
                <a:lnTo>
                  <a:pt x="0" y="582168"/>
                </a:lnTo>
                <a:lnTo>
                  <a:pt x="1226566" y="582168"/>
                </a:lnTo>
                <a:lnTo>
                  <a:pt x="1533144" y="291084"/>
                </a:lnTo>
                <a:lnTo>
                  <a:pt x="1226566" y="0"/>
                </a:lnTo>
                <a:close/>
              </a:path>
            </a:pathLst>
          </a:custGeom>
          <a:solidFill>
            <a:srgbClr val="296F2A"/>
          </a:solidFill>
        </p:spPr>
        <p:txBody>
          <a:bodyPr wrap="square" lIns="0" tIns="0" rIns="0" bIns="0" rtlCol="0">
            <a:noAutofit/>
          </a:bodyPr>
          <a:lstStyle/>
          <a:p>
            <a:endParaRPr/>
          </a:p>
        </p:txBody>
      </p:sp>
      <p:sp>
        <p:nvSpPr>
          <p:cNvPr id="33" name="object 33"/>
          <p:cNvSpPr/>
          <p:nvPr/>
        </p:nvSpPr>
        <p:spPr>
          <a:xfrm>
            <a:off x="6096000" y="1932434"/>
            <a:ext cx="1533144" cy="585215"/>
          </a:xfrm>
          <a:custGeom>
            <a:avLst/>
            <a:gdLst/>
            <a:ahLst/>
            <a:cxnLst/>
            <a:rect l="l" t="t" r="r" b="b"/>
            <a:pathLst>
              <a:path w="1533144" h="585215">
                <a:moveTo>
                  <a:pt x="1226565" y="0"/>
                </a:moveTo>
                <a:lnTo>
                  <a:pt x="0" y="0"/>
                </a:lnTo>
                <a:lnTo>
                  <a:pt x="306577" y="292607"/>
                </a:lnTo>
                <a:lnTo>
                  <a:pt x="0" y="585215"/>
                </a:lnTo>
                <a:lnTo>
                  <a:pt x="1226565" y="585215"/>
                </a:lnTo>
                <a:lnTo>
                  <a:pt x="1533144" y="292607"/>
                </a:lnTo>
                <a:lnTo>
                  <a:pt x="1226565" y="0"/>
                </a:lnTo>
                <a:close/>
              </a:path>
            </a:pathLst>
          </a:custGeom>
          <a:solidFill>
            <a:srgbClr val="004F76"/>
          </a:solidFill>
        </p:spPr>
        <p:txBody>
          <a:bodyPr wrap="square" lIns="0" tIns="0" rIns="0" bIns="0" rtlCol="0">
            <a:noAutofit/>
          </a:bodyPr>
          <a:lstStyle/>
          <a:p>
            <a:endParaRPr/>
          </a:p>
        </p:txBody>
      </p:sp>
      <p:sp>
        <p:nvSpPr>
          <p:cNvPr id="34" name="object 34"/>
          <p:cNvSpPr/>
          <p:nvPr/>
        </p:nvSpPr>
        <p:spPr>
          <a:xfrm>
            <a:off x="8839201" y="1935479"/>
            <a:ext cx="1708403" cy="582168"/>
          </a:xfrm>
          <a:custGeom>
            <a:avLst/>
            <a:gdLst/>
            <a:ahLst/>
            <a:cxnLst/>
            <a:rect l="l" t="t" r="r" b="b"/>
            <a:pathLst>
              <a:path w="1708403" h="582168">
                <a:moveTo>
                  <a:pt x="1366774" y="0"/>
                </a:moveTo>
                <a:lnTo>
                  <a:pt x="0" y="0"/>
                </a:lnTo>
                <a:lnTo>
                  <a:pt x="341629" y="291084"/>
                </a:lnTo>
                <a:lnTo>
                  <a:pt x="0" y="582168"/>
                </a:lnTo>
                <a:lnTo>
                  <a:pt x="1366774" y="582168"/>
                </a:lnTo>
                <a:lnTo>
                  <a:pt x="1708403" y="291084"/>
                </a:lnTo>
                <a:lnTo>
                  <a:pt x="1366774" y="0"/>
                </a:lnTo>
                <a:close/>
              </a:path>
            </a:pathLst>
          </a:custGeom>
          <a:solidFill>
            <a:srgbClr val="CF7E00"/>
          </a:solidFill>
        </p:spPr>
        <p:txBody>
          <a:bodyPr wrap="square" lIns="0" tIns="0" rIns="0" bIns="0" rtlCol="0">
            <a:noAutofit/>
          </a:bodyPr>
          <a:lstStyle/>
          <a:p>
            <a:endParaRPr/>
          </a:p>
        </p:txBody>
      </p:sp>
      <p:sp>
        <p:nvSpPr>
          <p:cNvPr id="24" name="object 24"/>
          <p:cNvSpPr/>
          <p:nvPr/>
        </p:nvSpPr>
        <p:spPr>
          <a:xfrm>
            <a:off x="3387091" y="2595219"/>
            <a:ext cx="1385443" cy="4122675"/>
          </a:xfrm>
          <a:custGeom>
            <a:avLst/>
            <a:gdLst/>
            <a:ahLst/>
            <a:cxnLst/>
            <a:rect l="l" t="t" r="r" b="b"/>
            <a:pathLst>
              <a:path w="1385443" h="4122674">
                <a:moveTo>
                  <a:pt x="0" y="4122674"/>
                </a:moveTo>
                <a:lnTo>
                  <a:pt x="1385443" y="4122674"/>
                </a:lnTo>
                <a:lnTo>
                  <a:pt x="1385443" y="0"/>
                </a:lnTo>
                <a:lnTo>
                  <a:pt x="0" y="0"/>
                </a:lnTo>
                <a:lnTo>
                  <a:pt x="0" y="4122674"/>
                </a:lnTo>
                <a:close/>
              </a:path>
            </a:pathLst>
          </a:custGeom>
          <a:solidFill>
            <a:srgbClr val="F1F1F1"/>
          </a:solidFill>
        </p:spPr>
        <p:txBody>
          <a:bodyPr wrap="square" lIns="0" tIns="0" rIns="0" bIns="0" rtlCol="0">
            <a:noAutofit/>
          </a:bodyPr>
          <a:lstStyle/>
          <a:p>
            <a:endParaRPr/>
          </a:p>
        </p:txBody>
      </p:sp>
      <p:sp>
        <p:nvSpPr>
          <p:cNvPr id="25" name="object 25"/>
          <p:cNvSpPr/>
          <p:nvPr/>
        </p:nvSpPr>
        <p:spPr>
          <a:xfrm>
            <a:off x="6225162" y="2595219"/>
            <a:ext cx="1411351" cy="4122675"/>
          </a:xfrm>
          <a:custGeom>
            <a:avLst/>
            <a:gdLst/>
            <a:ahLst/>
            <a:cxnLst/>
            <a:rect l="l" t="t" r="r" b="b"/>
            <a:pathLst>
              <a:path w="1411351" h="4122674">
                <a:moveTo>
                  <a:pt x="0" y="4122674"/>
                </a:moveTo>
                <a:lnTo>
                  <a:pt x="1411351" y="4122674"/>
                </a:lnTo>
                <a:lnTo>
                  <a:pt x="1411351" y="0"/>
                </a:lnTo>
                <a:lnTo>
                  <a:pt x="0" y="0"/>
                </a:lnTo>
                <a:lnTo>
                  <a:pt x="0" y="4122674"/>
                </a:lnTo>
                <a:close/>
              </a:path>
            </a:pathLst>
          </a:custGeom>
          <a:solidFill>
            <a:srgbClr val="F1F1F1"/>
          </a:solidFill>
        </p:spPr>
        <p:txBody>
          <a:bodyPr wrap="square" lIns="0" tIns="0" rIns="0" bIns="0" rtlCol="0">
            <a:noAutofit/>
          </a:bodyPr>
          <a:lstStyle/>
          <a:p>
            <a:endParaRPr/>
          </a:p>
        </p:txBody>
      </p:sp>
      <p:sp>
        <p:nvSpPr>
          <p:cNvPr id="26" name="object 26"/>
          <p:cNvSpPr/>
          <p:nvPr/>
        </p:nvSpPr>
        <p:spPr>
          <a:xfrm>
            <a:off x="9037957" y="2595219"/>
            <a:ext cx="1276603" cy="4122675"/>
          </a:xfrm>
          <a:custGeom>
            <a:avLst/>
            <a:gdLst/>
            <a:ahLst/>
            <a:cxnLst/>
            <a:rect l="l" t="t" r="r" b="b"/>
            <a:pathLst>
              <a:path w="1276603" h="4122674">
                <a:moveTo>
                  <a:pt x="0" y="4122674"/>
                </a:moveTo>
                <a:lnTo>
                  <a:pt x="1276603" y="4122674"/>
                </a:lnTo>
                <a:lnTo>
                  <a:pt x="1276603" y="0"/>
                </a:lnTo>
                <a:lnTo>
                  <a:pt x="0" y="0"/>
                </a:lnTo>
                <a:lnTo>
                  <a:pt x="0" y="4122674"/>
                </a:lnTo>
                <a:close/>
              </a:path>
            </a:pathLst>
          </a:custGeom>
          <a:solidFill>
            <a:srgbClr val="F1F1F1"/>
          </a:solidFill>
        </p:spPr>
        <p:txBody>
          <a:bodyPr wrap="square" lIns="0" tIns="0" rIns="0" bIns="0" rtlCol="0">
            <a:noAutofit/>
          </a:bodyPr>
          <a:lstStyle/>
          <a:p>
            <a:endParaRPr/>
          </a:p>
        </p:txBody>
      </p:sp>
      <p:sp>
        <p:nvSpPr>
          <p:cNvPr id="22" name="object 22"/>
          <p:cNvSpPr txBox="1"/>
          <p:nvPr/>
        </p:nvSpPr>
        <p:spPr>
          <a:xfrm>
            <a:off x="2283968" y="1621123"/>
            <a:ext cx="643003" cy="228091"/>
          </a:xfrm>
          <a:prstGeom prst="rect">
            <a:avLst/>
          </a:prstGeom>
        </p:spPr>
        <p:txBody>
          <a:bodyPr wrap="square" lIns="0" tIns="0" rIns="0" bIns="0" rtlCol="0">
            <a:noAutofit/>
          </a:bodyPr>
          <a:lstStyle/>
          <a:p>
            <a:pPr marL="12700">
              <a:lnSpc>
                <a:spcPts val="1731"/>
              </a:lnSpc>
              <a:spcBef>
                <a:spcPts val="87"/>
              </a:spcBef>
            </a:pPr>
            <a:r>
              <a:rPr sz="1600" spc="4" dirty="0">
                <a:solidFill>
                  <a:srgbClr val="002B48"/>
                </a:solidFill>
                <a:latin typeface="Arial"/>
                <a:cs typeface="Arial"/>
              </a:rPr>
              <a:t>S</a:t>
            </a:r>
            <a:r>
              <a:rPr sz="1600" dirty="0">
                <a:solidFill>
                  <a:srgbClr val="002B48"/>
                </a:solidFill>
                <a:latin typeface="Arial"/>
                <a:cs typeface="Arial"/>
              </a:rPr>
              <a:t>tep</a:t>
            </a:r>
            <a:r>
              <a:rPr sz="1600" spc="-27" dirty="0">
                <a:solidFill>
                  <a:srgbClr val="002B48"/>
                </a:solidFill>
                <a:latin typeface="Arial"/>
                <a:cs typeface="Arial"/>
              </a:rPr>
              <a:t> </a:t>
            </a:r>
            <a:r>
              <a:rPr sz="1600" dirty="0">
                <a:solidFill>
                  <a:srgbClr val="002B48"/>
                </a:solidFill>
                <a:latin typeface="Arial"/>
                <a:cs typeface="Arial"/>
              </a:rPr>
              <a:t>1</a:t>
            </a:r>
            <a:endParaRPr sz="1600">
              <a:latin typeface="Arial"/>
              <a:cs typeface="Arial"/>
            </a:endParaRPr>
          </a:p>
        </p:txBody>
      </p:sp>
      <p:sp>
        <p:nvSpPr>
          <p:cNvPr id="21" name="object 21"/>
          <p:cNvSpPr txBox="1"/>
          <p:nvPr/>
        </p:nvSpPr>
        <p:spPr>
          <a:xfrm>
            <a:off x="3684525" y="1630774"/>
            <a:ext cx="1150020" cy="792555"/>
          </a:xfrm>
          <a:prstGeom prst="rect">
            <a:avLst/>
          </a:prstGeom>
        </p:spPr>
        <p:txBody>
          <a:bodyPr wrap="square" lIns="0" tIns="0" rIns="0" bIns="0" rtlCol="0">
            <a:noAutofit/>
          </a:bodyPr>
          <a:lstStyle/>
          <a:p>
            <a:pPr marL="12700" marR="30666">
              <a:lnSpc>
                <a:spcPts val="1731"/>
              </a:lnSpc>
              <a:spcBef>
                <a:spcPts val="87"/>
              </a:spcBef>
            </a:pPr>
            <a:r>
              <a:rPr sz="1600" dirty="0">
                <a:solidFill>
                  <a:srgbClr val="006FC0"/>
                </a:solidFill>
                <a:latin typeface="Arial"/>
                <a:cs typeface="Arial"/>
              </a:rPr>
              <a:t>Step</a:t>
            </a:r>
            <a:r>
              <a:rPr sz="1600" spc="-32" dirty="0">
                <a:solidFill>
                  <a:srgbClr val="006FC0"/>
                </a:solidFill>
                <a:latin typeface="Arial"/>
                <a:cs typeface="Arial"/>
              </a:rPr>
              <a:t> </a:t>
            </a:r>
            <a:r>
              <a:rPr sz="1600" dirty="0">
                <a:solidFill>
                  <a:srgbClr val="006FC0"/>
                </a:solidFill>
                <a:latin typeface="Arial"/>
                <a:cs typeface="Arial"/>
              </a:rPr>
              <a:t>2</a:t>
            </a:r>
            <a:endParaRPr sz="1600" dirty="0">
              <a:latin typeface="Arial"/>
              <a:cs typeface="Arial"/>
            </a:endParaRPr>
          </a:p>
          <a:p>
            <a:pPr marL="25526">
              <a:lnSpc>
                <a:spcPct val="95825"/>
              </a:lnSpc>
              <a:spcBef>
                <a:spcPts val="1259"/>
              </a:spcBef>
            </a:pPr>
            <a:r>
              <a:rPr sz="1200" b="1" spc="-4" dirty="0">
                <a:solidFill>
                  <a:srgbClr val="FFFFFF"/>
                </a:solidFill>
                <a:latin typeface="Arial"/>
                <a:cs typeface="Arial"/>
              </a:rPr>
              <a:t>D</a:t>
            </a:r>
            <a:r>
              <a:rPr sz="1200" b="1" dirty="0">
                <a:solidFill>
                  <a:srgbClr val="FFFFFF"/>
                </a:solidFill>
                <a:latin typeface="Arial"/>
                <a:cs typeface="Arial"/>
              </a:rPr>
              <a:t>e</a:t>
            </a:r>
            <a:r>
              <a:rPr sz="1200" b="1" spc="-15" dirty="0">
                <a:solidFill>
                  <a:srgbClr val="FFFFFF"/>
                </a:solidFill>
                <a:latin typeface="Arial"/>
                <a:cs typeface="Arial"/>
              </a:rPr>
              <a:t>v</a:t>
            </a:r>
            <a:r>
              <a:rPr sz="1200" b="1" dirty="0">
                <a:solidFill>
                  <a:srgbClr val="FFFFFF"/>
                </a:solidFill>
                <a:latin typeface="Arial"/>
                <a:cs typeface="Arial"/>
              </a:rPr>
              <a:t>e</a:t>
            </a:r>
            <a:r>
              <a:rPr sz="1200" b="1" spc="4" dirty="0">
                <a:solidFill>
                  <a:srgbClr val="FFFFFF"/>
                </a:solidFill>
                <a:latin typeface="Arial"/>
                <a:cs typeface="Arial"/>
              </a:rPr>
              <a:t>l</a:t>
            </a:r>
            <a:r>
              <a:rPr sz="1200" b="1" spc="-4" dirty="0">
                <a:solidFill>
                  <a:srgbClr val="FFFFFF"/>
                </a:solidFill>
                <a:latin typeface="Arial"/>
                <a:cs typeface="Arial"/>
              </a:rPr>
              <a:t>o</a:t>
            </a:r>
            <a:r>
              <a:rPr sz="1200" b="1" dirty="0">
                <a:solidFill>
                  <a:srgbClr val="FFFFFF"/>
                </a:solidFill>
                <a:latin typeface="Arial"/>
                <a:cs typeface="Arial"/>
              </a:rPr>
              <a:t>p</a:t>
            </a:r>
            <a:r>
              <a:rPr sz="1200" b="1" spc="-19" dirty="0">
                <a:solidFill>
                  <a:srgbClr val="FFFFFF"/>
                </a:solidFill>
                <a:latin typeface="Arial"/>
                <a:cs typeface="Arial"/>
              </a:rPr>
              <a:t> </a:t>
            </a:r>
            <a:r>
              <a:rPr sz="1200" b="1" dirty="0">
                <a:solidFill>
                  <a:srgbClr val="FFFFFF"/>
                </a:solidFill>
                <a:latin typeface="Arial"/>
                <a:cs typeface="Arial"/>
              </a:rPr>
              <a:t>a</a:t>
            </a:r>
            <a:endParaRPr sz="1200" dirty="0">
              <a:latin typeface="Arial"/>
              <a:cs typeface="Arial"/>
            </a:endParaRPr>
          </a:p>
          <a:p>
            <a:pPr marL="229572" marR="246842" algn="ctr">
              <a:lnSpc>
                <a:spcPts val="1511"/>
              </a:lnSpc>
              <a:spcBef>
                <a:spcPts val="75"/>
              </a:spcBef>
            </a:pPr>
            <a:r>
              <a:rPr lang="en-US" sz="1200" b="1" dirty="0" smtClean="0">
                <a:solidFill>
                  <a:srgbClr val="FFFFFF"/>
                </a:solidFill>
                <a:latin typeface="Arial"/>
                <a:cs typeface="Arial"/>
              </a:rPr>
              <a:t>Strategy</a:t>
            </a:r>
            <a:endParaRPr sz="1200" dirty="0">
              <a:latin typeface="Arial"/>
              <a:cs typeface="Arial"/>
            </a:endParaRPr>
          </a:p>
        </p:txBody>
      </p:sp>
      <p:sp>
        <p:nvSpPr>
          <p:cNvPr id="20" name="object 20"/>
          <p:cNvSpPr txBox="1"/>
          <p:nvPr/>
        </p:nvSpPr>
        <p:spPr>
          <a:xfrm>
            <a:off x="5027805" y="1630775"/>
            <a:ext cx="878667" cy="891359"/>
          </a:xfrm>
          <a:prstGeom prst="rect">
            <a:avLst/>
          </a:prstGeom>
        </p:spPr>
        <p:txBody>
          <a:bodyPr wrap="square" lIns="0" tIns="0" rIns="0" bIns="0" rtlCol="0">
            <a:noAutofit/>
          </a:bodyPr>
          <a:lstStyle/>
          <a:p>
            <a:pPr marL="12700" marR="2633">
              <a:lnSpc>
                <a:spcPts val="1731"/>
              </a:lnSpc>
              <a:spcBef>
                <a:spcPts val="87"/>
              </a:spcBef>
            </a:pPr>
            <a:r>
              <a:rPr sz="1600" dirty="0">
                <a:solidFill>
                  <a:srgbClr val="5E89B4"/>
                </a:solidFill>
                <a:latin typeface="Arial"/>
                <a:cs typeface="Arial"/>
              </a:rPr>
              <a:t>Step</a:t>
            </a:r>
            <a:r>
              <a:rPr sz="1600" spc="-32" dirty="0">
                <a:solidFill>
                  <a:srgbClr val="5E89B4"/>
                </a:solidFill>
                <a:latin typeface="Arial"/>
                <a:cs typeface="Arial"/>
              </a:rPr>
              <a:t> </a:t>
            </a:r>
            <a:r>
              <a:rPr sz="1600" dirty="0">
                <a:solidFill>
                  <a:srgbClr val="5E89B4"/>
                </a:solidFill>
                <a:latin typeface="Arial"/>
                <a:cs typeface="Arial"/>
              </a:rPr>
              <a:t>3</a:t>
            </a:r>
            <a:endParaRPr sz="1600" dirty="0">
              <a:latin typeface="Arial"/>
              <a:cs typeface="Arial"/>
            </a:endParaRPr>
          </a:p>
          <a:p>
            <a:pPr marL="130043" marR="26746">
              <a:lnSpc>
                <a:spcPct val="95825"/>
              </a:lnSpc>
              <a:spcBef>
                <a:spcPts val="1231"/>
              </a:spcBef>
            </a:pPr>
            <a:r>
              <a:rPr lang="en-IN" sz="1400" b="1" dirty="0">
                <a:solidFill>
                  <a:srgbClr val="FFFFFF"/>
                </a:solidFill>
                <a:latin typeface="Arial"/>
                <a:cs typeface="Arial"/>
              </a:rPr>
              <a:t>Pe</a:t>
            </a:r>
            <a:r>
              <a:rPr lang="en-IN" sz="1400" b="1" spc="9" dirty="0">
                <a:solidFill>
                  <a:srgbClr val="FFFFFF"/>
                </a:solidFill>
                <a:latin typeface="Arial"/>
                <a:cs typeface="Arial"/>
              </a:rPr>
              <a:t>r</a:t>
            </a:r>
            <a:r>
              <a:rPr lang="en-IN" sz="1400" b="1" dirty="0">
                <a:solidFill>
                  <a:srgbClr val="FFFFFF"/>
                </a:solidFill>
                <a:latin typeface="Arial"/>
                <a:cs typeface="Arial"/>
              </a:rPr>
              <a:t>fo</a:t>
            </a:r>
            <a:r>
              <a:rPr lang="en-IN" sz="1400" b="1" spc="4" dirty="0">
                <a:solidFill>
                  <a:srgbClr val="FFFFFF"/>
                </a:solidFill>
                <a:latin typeface="Arial"/>
                <a:cs typeface="Arial"/>
              </a:rPr>
              <a:t>r</a:t>
            </a:r>
            <a:r>
              <a:rPr lang="en-IN" sz="1400" b="1" dirty="0">
                <a:solidFill>
                  <a:srgbClr val="FFFFFF"/>
                </a:solidFill>
                <a:latin typeface="Arial"/>
                <a:cs typeface="Arial"/>
              </a:rPr>
              <a:t>m</a:t>
            </a:r>
            <a:endParaRPr lang="en-IN" sz="1400" dirty="0">
              <a:latin typeface="Arial"/>
              <a:cs typeface="Arial"/>
            </a:endParaRPr>
          </a:p>
          <a:p>
            <a:pPr marL="110232">
              <a:lnSpc>
                <a:spcPts val="1511"/>
              </a:lnSpc>
              <a:spcBef>
                <a:spcPts val="75"/>
              </a:spcBef>
            </a:pPr>
            <a:r>
              <a:rPr lang="en-IN" sz="1400" b="1" spc="-39" dirty="0">
                <a:solidFill>
                  <a:srgbClr val="FFFFFF"/>
                </a:solidFill>
                <a:latin typeface="Arial"/>
                <a:cs typeface="Arial"/>
              </a:rPr>
              <a:t>A</a:t>
            </a:r>
            <a:r>
              <a:rPr lang="en-IN" sz="1400" b="1" dirty="0">
                <a:solidFill>
                  <a:srgbClr val="FFFFFF"/>
                </a:solidFill>
                <a:latin typeface="Arial"/>
                <a:cs typeface="Arial"/>
              </a:rPr>
              <a:t>na</a:t>
            </a:r>
            <a:r>
              <a:rPr lang="en-IN" sz="1400" b="1" spc="15" dirty="0">
                <a:solidFill>
                  <a:srgbClr val="FFFFFF"/>
                </a:solidFill>
                <a:latin typeface="Arial"/>
                <a:cs typeface="Arial"/>
              </a:rPr>
              <a:t>l</a:t>
            </a:r>
            <a:r>
              <a:rPr lang="en-IN" sz="1400" b="1" spc="-44" dirty="0">
                <a:solidFill>
                  <a:srgbClr val="FFFFFF"/>
                </a:solidFill>
                <a:latin typeface="Arial"/>
                <a:cs typeface="Arial"/>
              </a:rPr>
              <a:t>y</a:t>
            </a:r>
            <a:r>
              <a:rPr lang="en-IN" sz="1400" b="1" dirty="0">
                <a:solidFill>
                  <a:srgbClr val="FFFFFF"/>
                </a:solidFill>
                <a:latin typeface="Arial"/>
                <a:cs typeface="Arial"/>
              </a:rPr>
              <a:t>s</a:t>
            </a:r>
            <a:r>
              <a:rPr lang="en-IN" sz="1400" b="1" spc="4" dirty="0">
                <a:solidFill>
                  <a:srgbClr val="FFFFFF"/>
                </a:solidFill>
                <a:latin typeface="Arial"/>
                <a:cs typeface="Arial"/>
              </a:rPr>
              <a:t>i</a:t>
            </a:r>
            <a:r>
              <a:rPr lang="en-IN" sz="1400" b="1" dirty="0">
                <a:solidFill>
                  <a:srgbClr val="FFFFFF"/>
                </a:solidFill>
                <a:latin typeface="Arial"/>
                <a:cs typeface="Arial"/>
              </a:rPr>
              <a:t>s</a:t>
            </a:r>
            <a:endParaRPr lang="en-IN" sz="1400" dirty="0">
              <a:latin typeface="Arial"/>
              <a:cs typeface="Arial"/>
            </a:endParaRPr>
          </a:p>
        </p:txBody>
      </p:sp>
      <p:sp>
        <p:nvSpPr>
          <p:cNvPr id="19" name="object 19"/>
          <p:cNvSpPr txBox="1"/>
          <p:nvPr/>
        </p:nvSpPr>
        <p:spPr>
          <a:xfrm>
            <a:off x="6399657" y="1630776"/>
            <a:ext cx="874683" cy="792553"/>
          </a:xfrm>
          <a:prstGeom prst="rect">
            <a:avLst/>
          </a:prstGeom>
        </p:spPr>
        <p:txBody>
          <a:bodyPr wrap="square" lIns="0" tIns="0" rIns="0" bIns="0" rtlCol="0">
            <a:noAutofit/>
          </a:bodyPr>
          <a:lstStyle/>
          <a:p>
            <a:pPr marL="12700" marR="26746">
              <a:lnSpc>
                <a:spcPts val="1731"/>
              </a:lnSpc>
              <a:spcBef>
                <a:spcPts val="87"/>
              </a:spcBef>
            </a:pPr>
            <a:r>
              <a:rPr sz="1600" dirty="0">
                <a:solidFill>
                  <a:srgbClr val="004F76"/>
                </a:solidFill>
                <a:latin typeface="Arial"/>
                <a:cs typeface="Arial"/>
              </a:rPr>
              <a:t>Step</a:t>
            </a:r>
            <a:r>
              <a:rPr sz="1600" spc="-32" dirty="0">
                <a:solidFill>
                  <a:srgbClr val="004F76"/>
                </a:solidFill>
                <a:latin typeface="Arial"/>
                <a:cs typeface="Arial"/>
              </a:rPr>
              <a:t> </a:t>
            </a:r>
            <a:r>
              <a:rPr sz="1600" dirty="0">
                <a:solidFill>
                  <a:srgbClr val="004F76"/>
                </a:solidFill>
                <a:latin typeface="Arial"/>
                <a:cs typeface="Arial"/>
              </a:rPr>
              <a:t>4</a:t>
            </a:r>
            <a:endParaRPr sz="1600" dirty="0">
              <a:latin typeface="Arial"/>
              <a:cs typeface="Arial"/>
            </a:endParaRPr>
          </a:p>
          <a:p>
            <a:pPr marL="67722" indent="655" algn="ctr">
              <a:lnSpc>
                <a:spcPts val="1511"/>
              </a:lnSpc>
              <a:spcBef>
                <a:spcPts val="676"/>
              </a:spcBef>
            </a:pPr>
            <a:r>
              <a:rPr lang="en-IN" sz="1400" b="1" dirty="0">
                <a:solidFill>
                  <a:srgbClr val="FFFFFF"/>
                </a:solidFill>
                <a:latin typeface="Arial"/>
                <a:cs typeface="Arial"/>
              </a:rPr>
              <a:t>O</a:t>
            </a:r>
            <a:r>
              <a:rPr lang="en-IN" sz="1400" b="1" spc="-4" dirty="0">
                <a:solidFill>
                  <a:srgbClr val="FFFFFF"/>
                </a:solidFill>
                <a:latin typeface="Arial"/>
                <a:cs typeface="Arial"/>
              </a:rPr>
              <a:t>b</a:t>
            </a:r>
            <a:r>
              <a:rPr lang="en-IN" sz="1400" b="1" dirty="0">
                <a:solidFill>
                  <a:srgbClr val="FFFFFF"/>
                </a:solidFill>
                <a:latin typeface="Arial"/>
                <a:cs typeface="Arial"/>
              </a:rPr>
              <a:t>ta</a:t>
            </a:r>
            <a:r>
              <a:rPr lang="en-IN" sz="1400" b="1" spc="4" dirty="0">
                <a:solidFill>
                  <a:srgbClr val="FFFFFF"/>
                </a:solidFill>
                <a:latin typeface="Arial"/>
                <a:cs typeface="Arial"/>
              </a:rPr>
              <a:t>i</a:t>
            </a:r>
            <a:r>
              <a:rPr lang="en-IN" sz="1400" b="1" dirty="0">
                <a:solidFill>
                  <a:srgbClr val="FFFFFF"/>
                </a:solidFill>
                <a:latin typeface="Arial"/>
                <a:cs typeface="Arial"/>
              </a:rPr>
              <a:t>n </a:t>
            </a:r>
            <a:r>
              <a:rPr lang="en-IN" sz="1400" b="1" spc="-4" dirty="0">
                <a:solidFill>
                  <a:srgbClr val="FFFFFF"/>
                </a:solidFill>
                <a:latin typeface="Arial"/>
                <a:cs typeface="Arial"/>
              </a:rPr>
              <a:t>R</a:t>
            </a:r>
            <a:r>
              <a:rPr lang="en-IN" sz="1400" b="1" dirty="0">
                <a:solidFill>
                  <a:srgbClr val="FFFFFF"/>
                </a:solidFill>
                <a:latin typeface="Arial"/>
                <a:cs typeface="Arial"/>
              </a:rPr>
              <a:t>e</a:t>
            </a:r>
            <a:r>
              <a:rPr lang="en-IN" sz="1400" b="1" spc="4" dirty="0">
                <a:solidFill>
                  <a:srgbClr val="FFFFFF"/>
                </a:solidFill>
                <a:latin typeface="Arial"/>
                <a:cs typeface="Arial"/>
              </a:rPr>
              <a:t>l</a:t>
            </a:r>
            <a:r>
              <a:rPr lang="en-IN" sz="1400" b="1" dirty="0">
                <a:solidFill>
                  <a:srgbClr val="FFFFFF"/>
                </a:solidFill>
                <a:latin typeface="Arial"/>
                <a:cs typeface="Arial"/>
              </a:rPr>
              <a:t>e</a:t>
            </a:r>
            <a:r>
              <a:rPr lang="en-IN" sz="1400" b="1" spc="-15" dirty="0">
                <a:solidFill>
                  <a:srgbClr val="FFFFFF"/>
                </a:solidFill>
                <a:latin typeface="Arial"/>
                <a:cs typeface="Arial"/>
              </a:rPr>
              <a:t>v</a:t>
            </a:r>
            <a:r>
              <a:rPr lang="en-IN" sz="1400" b="1" dirty="0">
                <a:solidFill>
                  <a:srgbClr val="FFFFFF"/>
                </a:solidFill>
                <a:latin typeface="Arial"/>
                <a:cs typeface="Arial"/>
              </a:rPr>
              <a:t>a</a:t>
            </a:r>
            <a:r>
              <a:rPr lang="en-IN" sz="1400" b="1" spc="-4" dirty="0">
                <a:solidFill>
                  <a:srgbClr val="FFFFFF"/>
                </a:solidFill>
                <a:latin typeface="Arial"/>
                <a:cs typeface="Arial"/>
              </a:rPr>
              <a:t>n</a:t>
            </a:r>
            <a:r>
              <a:rPr lang="en-IN" sz="1400" b="1" dirty="0">
                <a:solidFill>
                  <a:srgbClr val="FFFFFF"/>
                </a:solidFill>
                <a:latin typeface="Arial"/>
                <a:cs typeface="Arial"/>
              </a:rPr>
              <a:t>t E</a:t>
            </a:r>
            <a:r>
              <a:rPr lang="en-IN" sz="1400" b="1" spc="-15" dirty="0">
                <a:solidFill>
                  <a:srgbClr val="FFFFFF"/>
                </a:solidFill>
                <a:latin typeface="Arial"/>
                <a:cs typeface="Arial"/>
              </a:rPr>
              <a:t>v</a:t>
            </a:r>
            <a:r>
              <a:rPr lang="en-IN" sz="1400" b="1" spc="4" dirty="0">
                <a:solidFill>
                  <a:srgbClr val="FFFFFF"/>
                </a:solidFill>
                <a:latin typeface="Arial"/>
                <a:cs typeface="Arial"/>
              </a:rPr>
              <a:t>i</a:t>
            </a:r>
            <a:r>
              <a:rPr lang="en-IN" sz="1400" b="1" spc="-4" dirty="0">
                <a:solidFill>
                  <a:srgbClr val="FFFFFF"/>
                </a:solidFill>
                <a:latin typeface="Arial"/>
                <a:cs typeface="Arial"/>
              </a:rPr>
              <a:t>d</a:t>
            </a:r>
            <a:r>
              <a:rPr lang="en-IN" sz="1400" b="1" dirty="0">
                <a:solidFill>
                  <a:srgbClr val="FFFFFF"/>
                </a:solidFill>
                <a:latin typeface="Arial"/>
                <a:cs typeface="Arial"/>
              </a:rPr>
              <a:t>e</a:t>
            </a:r>
            <a:r>
              <a:rPr lang="en-IN" sz="1400" b="1" spc="-4" dirty="0">
                <a:solidFill>
                  <a:srgbClr val="FFFFFF"/>
                </a:solidFill>
                <a:latin typeface="Arial"/>
                <a:cs typeface="Arial"/>
              </a:rPr>
              <a:t>n</a:t>
            </a:r>
            <a:r>
              <a:rPr lang="en-IN" sz="1400" b="1" dirty="0">
                <a:solidFill>
                  <a:srgbClr val="FFFFFF"/>
                </a:solidFill>
                <a:latin typeface="Arial"/>
                <a:cs typeface="Arial"/>
              </a:rPr>
              <a:t>ce</a:t>
            </a:r>
            <a:endParaRPr lang="en-IN" sz="1400" dirty="0">
              <a:latin typeface="Arial"/>
              <a:cs typeface="Arial"/>
            </a:endParaRPr>
          </a:p>
        </p:txBody>
      </p:sp>
      <p:sp>
        <p:nvSpPr>
          <p:cNvPr id="18" name="object 18"/>
          <p:cNvSpPr txBox="1"/>
          <p:nvPr/>
        </p:nvSpPr>
        <p:spPr>
          <a:xfrm>
            <a:off x="7771259" y="1630775"/>
            <a:ext cx="642191" cy="228091"/>
          </a:xfrm>
          <a:prstGeom prst="rect">
            <a:avLst/>
          </a:prstGeom>
        </p:spPr>
        <p:txBody>
          <a:bodyPr wrap="square" lIns="0" tIns="0" rIns="0" bIns="0" rtlCol="0">
            <a:noAutofit/>
          </a:bodyPr>
          <a:lstStyle/>
          <a:p>
            <a:pPr marL="12700">
              <a:lnSpc>
                <a:spcPts val="1731"/>
              </a:lnSpc>
              <a:spcBef>
                <a:spcPts val="87"/>
              </a:spcBef>
            </a:pPr>
            <a:r>
              <a:rPr sz="1600" dirty="0">
                <a:solidFill>
                  <a:srgbClr val="296F2A"/>
                </a:solidFill>
                <a:latin typeface="Arial"/>
                <a:cs typeface="Arial"/>
              </a:rPr>
              <a:t>Step</a:t>
            </a:r>
            <a:r>
              <a:rPr sz="1600" spc="-32" dirty="0">
                <a:solidFill>
                  <a:srgbClr val="296F2A"/>
                </a:solidFill>
                <a:latin typeface="Arial"/>
                <a:cs typeface="Arial"/>
              </a:rPr>
              <a:t> </a:t>
            </a:r>
            <a:r>
              <a:rPr sz="1600" dirty="0">
                <a:solidFill>
                  <a:srgbClr val="296F2A"/>
                </a:solidFill>
                <a:latin typeface="Arial"/>
                <a:cs typeface="Arial"/>
              </a:rPr>
              <a:t>5</a:t>
            </a:r>
            <a:endParaRPr sz="1600" dirty="0">
              <a:latin typeface="Arial"/>
              <a:cs typeface="Arial"/>
            </a:endParaRPr>
          </a:p>
        </p:txBody>
      </p:sp>
      <p:sp>
        <p:nvSpPr>
          <p:cNvPr id="17" name="object 17"/>
          <p:cNvSpPr txBox="1"/>
          <p:nvPr/>
        </p:nvSpPr>
        <p:spPr>
          <a:xfrm>
            <a:off x="9114536" y="1621123"/>
            <a:ext cx="1162645" cy="803475"/>
          </a:xfrm>
          <a:prstGeom prst="rect">
            <a:avLst/>
          </a:prstGeom>
        </p:spPr>
        <p:txBody>
          <a:bodyPr wrap="square" lIns="0" tIns="0" rIns="0" bIns="0" rtlCol="0">
            <a:noAutofit/>
          </a:bodyPr>
          <a:lstStyle/>
          <a:p>
            <a:pPr marL="12700" marR="26746">
              <a:lnSpc>
                <a:spcPts val="1731"/>
              </a:lnSpc>
              <a:spcBef>
                <a:spcPts val="87"/>
              </a:spcBef>
            </a:pPr>
            <a:r>
              <a:rPr sz="1600" dirty="0">
                <a:solidFill>
                  <a:srgbClr val="CF7E00"/>
                </a:solidFill>
                <a:latin typeface="Arial"/>
                <a:cs typeface="Arial"/>
              </a:rPr>
              <a:t>Step</a:t>
            </a:r>
            <a:r>
              <a:rPr sz="1600" spc="-32" dirty="0">
                <a:solidFill>
                  <a:srgbClr val="CF7E00"/>
                </a:solidFill>
                <a:latin typeface="Arial"/>
                <a:cs typeface="Arial"/>
              </a:rPr>
              <a:t> </a:t>
            </a:r>
            <a:r>
              <a:rPr sz="1600" dirty="0">
                <a:solidFill>
                  <a:srgbClr val="CF7E00"/>
                </a:solidFill>
                <a:latin typeface="Arial"/>
                <a:cs typeface="Arial"/>
              </a:rPr>
              <a:t>6</a:t>
            </a:r>
            <a:endParaRPr sz="1600" dirty="0">
              <a:latin typeface="Arial"/>
              <a:cs typeface="Arial"/>
            </a:endParaRPr>
          </a:p>
          <a:p>
            <a:pPr marL="324511" marR="308287" algn="ctr">
              <a:lnSpc>
                <a:spcPct val="95825"/>
              </a:lnSpc>
              <a:spcBef>
                <a:spcPts val="1316"/>
              </a:spcBef>
            </a:pPr>
            <a:r>
              <a:rPr sz="1400" b="1" spc="-4" dirty="0">
                <a:solidFill>
                  <a:srgbClr val="FFFFFF"/>
                </a:solidFill>
                <a:latin typeface="Arial"/>
                <a:cs typeface="Arial"/>
              </a:rPr>
              <a:t>Cou</a:t>
            </a:r>
            <a:r>
              <a:rPr sz="1400" b="1" spc="4" dirty="0">
                <a:solidFill>
                  <a:srgbClr val="FFFFFF"/>
                </a:solidFill>
                <a:latin typeface="Arial"/>
                <a:cs typeface="Arial"/>
              </a:rPr>
              <a:t>r</a:t>
            </a:r>
            <a:r>
              <a:rPr sz="1400" b="1" dirty="0">
                <a:solidFill>
                  <a:srgbClr val="FFFFFF"/>
                </a:solidFill>
                <a:latin typeface="Arial"/>
                <a:cs typeface="Arial"/>
              </a:rPr>
              <a:t>t</a:t>
            </a:r>
            <a:endParaRPr sz="1400" dirty="0">
              <a:latin typeface="Arial"/>
              <a:cs typeface="Arial"/>
            </a:endParaRPr>
          </a:p>
          <a:p>
            <a:pPr marL="58165">
              <a:lnSpc>
                <a:spcPts val="1511"/>
              </a:lnSpc>
              <a:spcBef>
                <a:spcPts val="75"/>
              </a:spcBef>
            </a:pPr>
            <a:r>
              <a:rPr sz="1400" b="1" dirty="0">
                <a:solidFill>
                  <a:srgbClr val="FFFFFF"/>
                </a:solidFill>
                <a:latin typeface="Arial"/>
                <a:cs typeface="Arial"/>
              </a:rPr>
              <a:t>P</a:t>
            </a:r>
            <a:r>
              <a:rPr sz="1400" b="1" spc="4" dirty="0">
                <a:solidFill>
                  <a:srgbClr val="FFFFFF"/>
                </a:solidFill>
                <a:latin typeface="Arial"/>
                <a:cs typeface="Arial"/>
              </a:rPr>
              <a:t>r</a:t>
            </a:r>
            <a:r>
              <a:rPr sz="1400" b="1" spc="-4" dirty="0">
                <a:solidFill>
                  <a:srgbClr val="FFFFFF"/>
                </a:solidFill>
                <a:latin typeface="Arial"/>
                <a:cs typeface="Arial"/>
              </a:rPr>
              <a:t>o</a:t>
            </a:r>
            <a:r>
              <a:rPr sz="1400" b="1" dirty="0">
                <a:solidFill>
                  <a:srgbClr val="FFFFFF"/>
                </a:solidFill>
                <a:latin typeface="Arial"/>
                <a:cs typeface="Arial"/>
              </a:rPr>
              <a:t>cee</a:t>
            </a:r>
            <a:r>
              <a:rPr sz="1400" b="1" spc="-4" dirty="0">
                <a:solidFill>
                  <a:srgbClr val="FFFFFF"/>
                </a:solidFill>
                <a:latin typeface="Arial"/>
                <a:cs typeface="Arial"/>
              </a:rPr>
              <a:t>d</a:t>
            </a:r>
            <a:r>
              <a:rPr sz="1400" b="1" spc="4" dirty="0">
                <a:solidFill>
                  <a:srgbClr val="FFFFFF"/>
                </a:solidFill>
                <a:latin typeface="Arial"/>
                <a:cs typeface="Arial"/>
              </a:rPr>
              <a:t>i</a:t>
            </a:r>
            <a:r>
              <a:rPr sz="1400" b="1" spc="-19" dirty="0">
                <a:solidFill>
                  <a:srgbClr val="FFFFFF"/>
                </a:solidFill>
                <a:latin typeface="Arial"/>
                <a:cs typeface="Arial"/>
              </a:rPr>
              <a:t>ng</a:t>
            </a:r>
            <a:r>
              <a:rPr sz="1400" b="1" dirty="0">
                <a:solidFill>
                  <a:srgbClr val="FFFFFF"/>
                </a:solidFill>
                <a:latin typeface="Arial"/>
                <a:cs typeface="Arial"/>
              </a:rPr>
              <a:t>s</a:t>
            </a:r>
            <a:endParaRPr sz="1400" dirty="0">
              <a:latin typeface="Arial"/>
              <a:cs typeface="Arial"/>
            </a:endParaRPr>
          </a:p>
        </p:txBody>
      </p:sp>
      <p:sp>
        <p:nvSpPr>
          <p:cNvPr id="16" name="object 16"/>
          <p:cNvSpPr txBox="1"/>
          <p:nvPr/>
        </p:nvSpPr>
        <p:spPr>
          <a:xfrm>
            <a:off x="2160219" y="2123607"/>
            <a:ext cx="1081696" cy="203708"/>
          </a:xfrm>
          <a:prstGeom prst="rect">
            <a:avLst/>
          </a:prstGeom>
        </p:spPr>
        <p:txBody>
          <a:bodyPr wrap="square" lIns="0" tIns="0" rIns="0" bIns="0" rtlCol="0">
            <a:noAutofit/>
          </a:bodyPr>
          <a:lstStyle/>
          <a:p>
            <a:pPr marL="12700">
              <a:lnSpc>
                <a:spcPts val="1535"/>
              </a:lnSpc>
              <a:spcBef>
                <a:spcPts val="76"/>
              </a:spcBef>
            </a:pPr>
            <a:r>
              <a:rPr sz="1400" b="1" spc="4" dirty="0">
                <a:solidFill>
                  <a:srgbClr val="FFFFFF"/>
                </a:solidFill>
                <a:latin typeface="Arial"/>
                <a:cs typeface="Arial"/>
              </a:rPr>
              <a:t>I</a:t>
            </a:r>
            <a:r>
              <a:rPr sz="1400" b="1" dirty="0">
                <a:solidFill>
                  <a:srgbClr val="FFFFFF"/>
                </a:solidFill>
                <a:latin typeface="Arial"/>
                <a:cs typeface="Arial"/>
              </a:rPr>
              <a:t>ni</a:t>
            </a:r>
            <a:r>
              <a:rPr sz="1400" b="1" spc="4" dirty="0">
                <a:solidFill>
                  <a:srgbClr val="FFFFFF"/>
                </a:solidFill>
                <a:latin typeface="Arial"/>
                <a:cs typeface="Arial"/>
              </a:rPr>
              <a:t>ti</a:t>
            </a:r>
            <a:r>
              <a:rPr sz="1400" b="1" dirty="0">
                <a:solidFill>
                  <a:srgbClr val="FFFFFF"/>
                </a:solidFill>
                <a:latin typeface="Arial"/>
                <a:cs typeface="Arial"/>
              </a:rPr>
              <a:t>a</a:t>
            </a:r>
            <a:r>
              <a:rPr sz="1400" b="1" spc="-4" dirty="0">
                <a:solidFill>
                  <a:srgbClr val="FFFFFF"/>
                </a:solidFill>
                <a:latin typeface="Arial"/>
                <a:cs typeface="Arial"/>
              </a:rPr>
              <a:t>li</a:t>
            </a:r>
            <a:r>
              <a:rPr sz="1400" b="1" spc="4" dirty="0">
                <a:solidFill>
                  <a:srgbClr val="FFFFFF"/>
                </a:solidFill>
                <a:latin typeface="Arial"/>
                <a:cs typeface="Arial"/>
              </a:rPr>
              <a:t>z</a:t>
            </a:r>
            <a:r>
              <a:rPr sz="1400" b="1" spc="-9" dirty="0">
                <a:solidFill>
                  <a:srgbClr val="FFFFFF"/>
                </a:solidFill>
                <a:latin typeface="Arial"/>
                <a:cs typeface="Arial"/>
              </a:rPr>
              <a:t>a</a:t>
            </a:r>
            <a:r>
              <a:rPr sz="1400" b="1" dirty="0">
                <a:solidFill>
                  <a:srgbClr val="FFFFFF"/>
                </a:solidFill>
                <a:latin typeface="Arial"/>
                <a:cs typeface="Arial"/>
              </a:rPr>
              <a:t>ti</a:t>
            </a:r>
            <a:r>
              <a:rPr sz="1400" b="1" spc="-4" dirty="0">
                <a:solidFill>
                  <a:srgbClr val="FFFFFF"/>
                </a:solidFill>
                <a:latin typeface="Arial"/>
                <a:cs typeface="Arial"/>
              </a:rPr>
              <a:t>o</a:t>
            </a:r>
            <a:r>
              <a:rPr sz="1400" b="1" dirty="0">
                <a:solidFill>
                  <a:srgbClr val="FFFFFF"/>
                </a:solidFill>
                <a:latin typeface="Arial"/>
                <a:cs typeface="Arial"/>
              </a:rPr>
              <a:t>n</a:t>
            </a:r>
            <a:endParaRPr sz="1400" dirty="0">
              <a:latin typeface="Arial"/>
              <a:cs typeface="Arial"/>
            </a:endParaRPr>
          </a:p>
        </p:txBody>
      </p:sp>
      <p:sp>
        <p:nvSpPr>
          <p:cNvPr id="15" name="object 15"/>
          <p:cNvSpPr txBox="1"/>
          <p:nvPr/>
        </p:nvSpPr>
        <p:spPr>
          <a:xfrm>
            <a:off x="7811264" y="2124878"/>
            <a:ext cx="892155" cy="203708"/>
          </a:xfrm>
          <a:prstGeom prst="rect">
            <a:avLst/>
          </a:prstGeom>
        </p:spPr>
        <p:txBody>
          <a:bodyPr wrap="square" lIns="0" tIns="0" rIns="0" bIns="0" rtlCol="0">
            <a:noAutofit/>
          </a:bodyPr>
          <a:lstStyle/>
          <a:p>
            <a:pPr marL="12700">
              <a:lnSpc>
                <a:spcPts val="1535"/>
              </a:lnSpc>
              <a:spcBef>
                <a:spcPts val="76"/>
              </a:spcBef>
            </a:pPr>
            <a:r>
              <a:rPr sz="1400" b="1" spc="-4" dirty="0">
                <a:solidFill>
                  <a:srgbClr val="FFFFFF"/>
                </a:solidFill>
                <a:latin typeface="Arial"/>
                <a:cs typeface="Arial"/>
              </a:rPr>
              <a:t>R</a:t>
            </a:r>
            <a:r>
              <a:rPr sz="1400" b="1" dirty="0">
                <a:solidFill>
                  <a:srgbClr val="FFFFFF"/>
                </a:solidFill>
                <a:latin typeface="Arial"/>
                <a:cs typeface="Arial"/>
              </a:rPr>
              <a:t>e</a:t>
            </a:r>
            <a:r>
              <a:rPr sz="1400" b="1" spc="-4" dirty="0">
                <a:solidFill>
                  <a:srgbClr val="FFFFFF"/>
                </a:solidFill>
                <a:latin typeface="Arial"/>
                <a:cs typeface="Arial"/>
              </a:rPr>
              <a:t>po</a:t>
            </a:r>
            <a:r>
              <a:rPr sz="1400" b="1" spc="4" dirty="0">
                <a:solidFill>
                  <a:srgbClr val="FFFFFF"/>
                </a:solidFill>
                <a:latin typeface="Arial"/>
                <a:cs typeface="Arial"/>
              </a:rPr>
              <a:t>r</a:t>
            </a:r>
            <a:r>
              <a:rPr sz="1400" b="1" dirty="0">
                <a:solidFill>
                  <a:srgbClr val="FFFFFF"/>
                </a:solidFill>
                <a:latin typeface="Arial"/>
                <a:cs typeface="Arial"/>
              </a:rPr>
              <a:t>t</a:t>
            </a:r>
            <a:r>
              <a:rPr sz="1400" b="1" spc="4" dirty="0">
                <a:solidFill>
                  <a:srgbClr val="FFFFFF"/>
                </a:solidFill>
                <a:latin typeface="Arial"/>
                <a:cs typeface="Arial"/>
              </a:rPr>
              <a:t>i</a:t>
            </a:r>
            <a:r>
              <a:rPr sz="1400" b="1" spc="-4" dirty="0">
                <a:solidFill>
                  <a:srgbClr val="FFFFFF"/>
                </a:solidFill>
                <a:latin typeface="Arial"/>
                <a:cs typeface="Arial"/>
              </a:rPr>
              <a:t>n</a:t>
            </a:r>
            <a:r>
              <a:rPr sz="1400" b="1" dirty="0">
                <a:solidFill>
                  <a:srgbClr val="FFFFFF"/>
                </a:solidFill>
                <a:latin typeface="Arial"/>
                <a:cs typeface="Arial"/>
              </a:rPr>
              <a:t>g</a:t>
            </a:r>
            <a:endParaRPr sz="1400" dirty="0">
              <a:latin typeface="Arial"/>
              <a:cs typeface="Arial"/>
            </a:endParaRPr>
          </a:p>
        </p:txBody>
      </p:sp>
      <p:sp>
        <p:nvSpPr>
          <p:cNvPr id="7" name="object 7"/>
          <p:cNvSpPr txBox="1"/>
          <p:nvPr/>
        </p:nvSpPr>
        <p:spPr>
          <a:xfrm>
            <a:off x="1910907" y="2595219"/>
            <a:ext cx="1546479" cy="4122675"/>
          </a:xfrm>
          <a:prstGeom prst="rect">
            <a:avLst/>
          </a:prstGeom>
        </p:spPr>
        <p:txBody>
          <a:bodyPr wrap="square" lIns="0" tIns="0" rIns="0" bIns="0" rtlCol="0">
            <a:noAutofit/>
          </a:bodyPr>
          <a:lstStyle/>
          <a:p>
            <a:pPr>
              <a:lnSpc>
                <a:spcPts val="1300"/>
              </a:lnSpc>
              <a:spcBef>
                <a:spcPts val="11"/>
              </a:spcBef>
            </a:pPr>
            <a:endParaRPr sz="1300" dirty="0"/>
          </a:p>
          <a:p>
            <a:pPr marL="246273" marR="141858" indent="-187447">
              <a:lnSpc>
                <a:spcPct val="99849"/>
              </a:lnSpc>
            </a:pPr>
            <a:r>
              <a:rPr sz="1400" dirty="0">
                <a:solidFill>
                  <a:srgbClr val="767070"/>
                </a:solidFill>
                <a:latin typeface="Times New Roman"/>
                <a:cs typeface="Times New Roman"/>
              </a:rPr>
              <a:t>▪</a:t>
            </a:r>
            <a:r>
              <a:rPr lang="en-IN" sz="1400" dirty="0">
                <a:solidFill>
                  <a:srgbClr val="767070"/>
                </a:solidFill>
                <a:latin typeface="Times New Roman"/>
                <a:cs typeface="Times New Roman"/>
              </a:rPr>
              <a:t>    </a:t>
            </a:r>
            <a:r>
              <a:rPr lang="en-IN" sz="1400" spc="-19" dirty="0">
                <a:solidFill>
                  <a:srgbClr val="3A3939"/>
                </a:solidFill>
                <a:latin typeface="Arial"/>
                <a:cs typeface="Arial"/>
              </a:rPr>
              <a:t>Discussing with </a:t>
            </a:r>
            <a:r>
              <a:rPr lang="en-IN" sz="1400" spc="-19" dirty="0" smtClean="0">
                <a:solidFill>
                  <a:srgbClr val="3A3939"/>
                </a:solidFill>
                <a:latin typeface="Arial"/>
                <a:cs typeface="Arial"/>
              </a:rPr>
              <a:t>appointing agency</a:t>
            </a:r>
          </a:p>
          <a:p>
            <a:pPr marL="246273" marR="141858" indent="-187447">
              <a:lnSpc>
                <a:spcPct val="99849"/>
              </a:lnSpc>
            </a:pPr>
            <a:endParaRPr lang="en-IN" sz="1400" spc="-19" dirty="0" smtClean="0">
              <a:solidFill>
                <a:srgbClr val="3A3939"/>
              </a:solidFill>
              <a:latin typeface="Arial"/>
              <a:cs typeface="Arial"/>
            </a:endParaRPr>
          </a:p>
          <a:p>
            <a:pPr marL="246273" marR="73798" indent="-187447">
              <a:lnSpc>
                <a:spcPct val="99945"/>
              </a:lnSpc>
              <a:spcBef>
                <a:spcPts val="603"/>
              </a:spcBef>
              <a:buFont typeface="Wingdings" panose="05000000000000000000" pitchFamily="2" charset="2"/>
              <a:buChar char="§"/>
            </a:pPr>
            <a:r>
              <a:rPr lang="en-IN" sz="1400" dirty="0" smtClean="0">
                <a:solidFill>
                  <a:srgbClr val="3A3939"/>
                </a:solidFill>
                <a:latin typeface="Arial"/>
                <a:cs typeface="Arial"/>
              </a:rPr>
              <a:t>Entering into Engagement letter</a:t>
            </a:r>
          </a:p>
          <a:p>
            <a:pPr marL="58826" marR="73798">
              <a:lnSpc>
                <a:spcPct val="99945"/>
              </a:lnSpc>
              <a:spcBef>
                <a:spcPts val="603"/>
              </a:spcBef>
            </a:pPr>
            <a:endParaRPr lang="en-IN" sz="1400" dirty="0" smtClean="0">
              <a:solidFill>
                <a:srgbClr val="3A3939"/>
              </a:solidFill>
              <a:latin typeface="Arial"/>
              <a:cs typeface="Arial"/>
            </a:endParaRPr>
          </a:p>
          <a:p>
            <a:pPr marL="58826" marR="73798">
              <a:lnSpc>
                <a:spcPct val="99945"/>
              </a:lnSpc>
              <a:spcBef>
                <a:spcPts val="603"/>
              </a:spcBef>
            </a:pPr>
            <a:r>
              <a:rPr lang="en-IN" sz="1100" spc="-19" dirty="0" smtClean="0">
                <a:solidFill>
                  <a:srgbClr val="3A3939"/>
                </a:solidFill>
                <a:latin typeface="Arial"/>
                <a:cs typeface="Arial"/>
              </a:rPr>
              <a:t> </a:t>
            </a:r>
            <a:endParaRPr lang="en-IN" sz="1100" spc="-19" dirty="0">
              <a:solidFill>
                <a:srgbClr val="3A3939"/>
              </a:solidFill>
              <a:latin typeface="Arial"/>
              <a:cs typeface="Arial"/>
            </a:endParaRPr>
          </a:p>
          <a:p>
            <a:pPr marL="246273" marR="226121" indent="-187447">
              <a:lnSpc>
                <a:spcPct val="99849"/>
              </a:lnSpc>
              <a:spcBef>
                <a:spcPts val="601"/>
              </a:spcBef>
            </a:pPr>
            <a:endParaRPr sz="1100" dirty="0">
              <a:latin typeface="Arial"/>
              <a:cs typeface="Arial"/>
            </a:endParaRPr>
          </a:p>
        </p:txBody>
      </p:sp>
      <p:sp>
        <p:nvSpPr>
          <p:cNvPr id="6" name="object 6"/>
          <p:cNvSpPr txBox="1"/>
          <p:nvPr/>
        </p:nvSpPr>
        <p:spPr>
          <a:xfrm>
            <a:off x="3317819" y="2595219"/>
            <a:ext cx="1523987" cy="4122675"/>
          </a:xfrm>
          <a:prstGeom prst="rect">
            <a:avLst/>
          </a:prstGeom>
        </p:spPr>
        <p:txBody>
          <a:bodyPr wrap="square" lIns="0" tIns="0" rIns="0" bIns="0" rtlCol="0">
            <a:noAutofit/>
          </a:bodyPr>
          <a:lstStyle/>
          <a:p>
            <a:pPr>
              <a:lnSpc>
                <a:spcPts val="1300"/>
              </a:lnSpc>
              <a:spcBef>
                <a:spcPts val="11"/>
              </a:spcBef>
            </a:pPr>
            <a:endParaRPr sz="1400" dirty="0"/>
          </a:p>
          <a:p>
            <a:pPr marL="231516" marR="196876" indent="-172589">
              <a:lnSpc>
                <a:spcPct val="99945"/>
              </a:lnSpc>
            </a:pPr>
            <a:r>
              <a:rPr sz="1400" spc="-4" dirty="0" smtClean="0">
                <a:solidFill>
                  <a:srgbClr val="3A3939"/>
                </a:solidFill>
                <a:latin typeface="Arial"/>
                <a:cs typeface="Arial"/>
              </a:rPr>
              <a:t>D</a:t>
            </a:r>
            <a:r>
              <a:rPr sz="1400" dirty="0" smtClean="0">
                <a:solidFill>
                  <a:srgbClr val="3A3939"/>
                </a:solidFill>
                <a:latin typeface="Arial"/>
                <a:cs typeface="Arial"/>
              </a:rPr>
              <a:t>e</a:t>
            </a:r>
            <a:r>
              <a:rPr sz="1400" spc="-15" dirty="0" smtClean="0">
                <a:solidFill>
                  <a:srgbClr val="3A3939"/>
                </a:solidFill>
                <a:latin typeface="Arial"/>
                <a:cs typeface="Arial"/>
              </a:rPr>
              <a:t>v</a:t>
            </a:r>
            <a:r>
              <a:rPr sz="1400" dirty="0" smtClean="0">
                <a:solidFill>
                  <a:srgbClr val="3A3939"/>
                </a:solidFill>
                <a:latin typeface="Arial"/>
                <a:cs typeface="Arial"/>
              </a:rPr>
              <a:t>e</a:t>
            </a:r>
            <a:r>
              <a:rPr sz="1400" spc="-4" dirty="0" smtClean="0">
                <a:solidFill>
                  <a:srgbClr val="3A3939"/>
                </a:solidFill>
                <a:latin typeface="Arial"/>
                <a:cs typeface="Arial"/>
              </a:rPr>
              <a:t>l</a:t>
            </a:r>
            <a:r>
              <a:rPr sz="1400" dirty="0" smtClean="0">
                <a:solidFill>
                  <a:srgbClr val="3A3939"/>
                </a:solidFill>
                <a:latin typeface="Arial"/>
                <a:cs typeface="Arial"/>
              </a:rPr>
              <a:t>op</a:t>
            </a:r>
            <a:r>
              <a:rPr sz="1400" spc="15" dirty="0" smtClean="0">
                <a:solidFill>
                  <a:srgbClr val="3A3939"/>
                </a:solidFill>
                <a:latin typeface="Arial"/>
                <a:cs typeface="Arial"/>
              </a:rPr>
              <a:t> </a:t>
            </a:r>
            <a:r>
              <a:rPr sz="1400" dirty="0">
                <a:solidFill>
                  <a:srgbClr val="3A3939"/>
                </a:solidFill>
                <a:latin typeface="Arial"/>
                <a:cs typeface="Arial"/>
              </a:rPr>
              <a:t>a </a:t>
            </a:r>
            <a:r>
              <a:rPr lang="en-US" sz="1400" dirty="0" smtClean="0">
                <a:solidFill>
                  <a:srgbClr val="3A3939"/>
                </a:solidFill>
                <a:latin typeface="Arial"/>
                <a:cs typeface="Arial"/>
              </a:rPr>
              <a:t>strategy. </a:t>
            </a:r>
          </a:p>
          <a:p>
            <a:pPr marL="231516" marR="196876" indent="-172589">
              <a:lnSpc>
                <a:spcPct val="99945"/>
              </a:lnSpc>
            </a:pPr>
            <a:endParaRPr lang="en-IN" sz="1400" dirty="0">
              <a:solidFill>
                <a:srgbClr val="3A3939"/>
              </a:solidFill>
              <a:latin typeface="Arial"/>
              <a:cs typeface="Arial"/>
            </a:endParaRPr>
          </a:p>
          <a:p>
            <a:pPr marL="230377" marR="196876" indent="-171450">
              <a:lnSpc>
                <a:spcPct val="99945"/>
              </a:lnSpc>
              <a:buFont typeface="Arial" panose="020B0604020202020204" pitchFamily="34" charset="0"/>
              <a:buChar char="•"/>
            </a:pPr>
            <a:r>
              <a:rPr lang="en-IN" sz="1400" dirty="0" smtClean="0">
                <a:solidFill>
                  <a:srgbClr val="3A3939"/>
                </a:solidFill>
                <a:latin typeface="Arial"/>
                <a:cs typeface="Arial"/>
              </a:rPr>
              <a:t>Interviews</a:t>
            </a:r>
          </a:p>
          <a:p>
            <a:pPr marL="58927" marR="196876">
              <a:lnSpc>
                <a:spcPct val="99945"/>
              </a:lnSpc>
            </a:pPr>
            <a:endParaRPr lang="en-US" sz="1400" dirty="0" smtClean="0">
              <a:latin typeface="Arial"/>
              <a:cs typeface="Arial"/>
            </a:endParaRPr>
          </a:p>
          <a:p>
            <a:pPr marL="230377" marR="196876" indent="-171450">
              <a:lnSpc>
                <a:spcPct val="99945"/>
              </a:lnSpc>
              <a:buFont typeface="Arial" panose="020B0604020202020204" pitchFamily="34" charset="0"/>
              <a:buChar char="•"/>
            </a:pPr>
            <a:r>
              <a:rPr lang="en-US" sz="1400" dirty="0" smtClean="0">
                <a:latin typeface="Arial"/>
                <a:cs typeface="Arial"/>
              </a:rPr>
              <a:t>Preliminary leads </a:t>
            </a:r>
          </a:p>
          <a:p>
            <a:pPr marL="230377" marR="196876" indent="-171450">
              <a:lnSpc>
                <a:spcPct val="99945"/>
              </a:lnSpc>
              <a:buFont typeface="Arial" panose="020B0604020202020204" pitchFamily="34" charset="0"/>
              <a:buChar char="•"/>
            </a:pPr>
            <a:endParaRPr lang="en-US" sz="1400" dirty="0">
              <a:latin typeface="Arial"/>
              <a:cs typeface="Arial"/>
            </a:endParaRPr>
          </a:p>
          <a:p>
            <a:pPr marL="230377" marR="196876" indent="-171450">
              <a:lnSpc>
                <a:spcPct val="99945"/>
              </a:lnSpc>
              <a:buFont typeface="Arial" panose="020B0604020202020204" pitchFamily="34" charset="0"/>
              <a:buChar char="•"/>
            </a:pPr>
            <a:r>
              <a:rPr lang="en-US" sz="1400" dirty="0" smtClean="0">
                <a:latin typeface="Arial"/>
                <a:cs typeface="Arial"/>
              </a:rPr>
              <a:t>External data  </a:t>
            </a:r>
            <a:endParaRPr sz="1400" dirty="0">
              <a:latin typeface="Arial"/>
              <a:cs typeface="Arial"/>
            </a:endParaRPr>
          </a:p>
          <a:p>
            <a:pPr marL="231516" marR="64384" indent="-172589">
              <a:lnSpc>
                <a:spcPct val="99945"/>
              </a:lnSpc>
              <a:spcBef>
                <a:spcPts val="605"/>
              </a:spcBef>
            </a:pPr>
            <a:endParaRPr lang="en-IN" sz="1400" dirty="0">
              <a:solidFill>
                <a:srgbClr val="3A3939"/>
              </a:solidFill>
              <a:latin typeface="Arial"/>
              <a:cs typeface="Arial"/>
            </a:endParaRPr>
          </a:p>
        </p:txBody>
      </p:sp>
      <p:sp>
        <p:nvSpPr>
          <p:cNvPr id="5" name="object 5"/>
          <p:cNvSpPr txBox="1"/>
          <p:nvPr/>
        </p:nvSpPr>
        <p:spPr>
          <a:xfrm>
            <a:off x="4772533" y="2595219"/>
            <a:ext cx="1452627" cy="4122675"/>
          </a:xfrm>
          <a:prstGeom prst="rect">
            <a:avLst/>
          </a:prstGeom>
        </p:spPr>
        <p:txBody>
          <a:bodyPr wrap="square" lIns="0" tIns="0" rIns="0" bIns="0" rtlCol="0">
            <a:noAutofit/>
          </a:bodyPr>
          <a:lstStyle/>
          <a:p>
            <a:pPr>
              <a:lnSpc>
                <a:spcPts val="1300"/>
              </a:lnSpc>
              <a:spcBef>
                <a:spcPts val="11"/>
              </a:spcBef>
            </a:pPr>
            <a:endParaRPr sz="1200" dirty="0"/>
          </a:p>
          <a:p>
            <a:pPr marL="247008" marR="99332" indent="-187446">
              <a:lnSpc>
                <a:spcPct val="99658"/>
              </a:lnSpc>
            </a:pPr>
            <a:r>
              <a:rPr sz="1200" dirty="0">
                <a:solidFill>
                  <a:srgbClr val="767070"/>
                </a:solidFill>
                <a:latin typeface="Times New Roman"/>
                <a:cs typeface="Times New Roman"/>
              </a:rPr>
              <a:t>▪ </a:t>
            </a:r>
            <a:r>
              <a:rPr sz="1200" spc="165" dirty="0">
                <a:solidFill>
                  <a:srgbClr val="767070"/>
                </a:solidFill>
                <a:latin typeface="Times New Roman"/>
                <a:cs typeface="Times New Roman"/>
              </a:rPr>
              <a:t> </a:t>
            </a:r>
            <a:r>
              <a:rPr lang="en-IN" sz="1200" spc="-4" dirty="0">
                <a:solidFill>
                  <a:srgbClr val="3A3939"/>
                </a:solidFill>
                <a:latin typeface="Arial"/>
                <a:cs typeface="Arial"/>
              </a:rPr>
              <a:t>S</a:t>
            </a:r>
            <a:r>
              <a:rPr lang="en-IN" sz="1200" dirty="0">
                <a:solidFill>
                  <a:srgbClr val="3A3939"/>
                </a:solidFill>
                <a:latin typeface="Arial"/>
                <a:cs typeface="Arial"/>
              </a:rPr>
              <a:t>um</a:t>
            </a:r>
            <a:r>
              <a:rPr lang="en-IN" sz="1200" spc="4" dirty="0">
                <a:solidFill>
                  <a:srgbClr val="3A3939"/>
                </a:solidFill>
                <a:latin typeface="Arial"/>
                <a:cs typeface="Arial"/>
              </a:rPr>
              <a:t>m</a:t>
            </a:r>
            <a:r>
              <a:rPr lang="en-IN" sz="1200" dirty="0">
                <a:solidFill>
                  <a:srgbClr val="3A3939"/>
                </a:solidFill>
                <a:latin typeface="Arial"/>
                <a:cs typeface="Arial"/>
              </a:rPr>
              <a:t>ari</a:t>
            </a:r>
            <a:r>
              <a:rPr lang="en-IN" sz="1200" spc="-15" dirty="0">
                <a:solidFill>
                  <a:srgbClr val="3A3939"/>
                </a:solidFill>
                <a:latin typeface="Arial"/>
                <a:cs typeface="Arial"/>
              </a:rPr>
              <a:t>z</a:t>
            </a:r>
            <a:r>
              <a:rPr lang="en-IN" sz="1200" dirty="0">
                <a:solidFill>
                  <a:srgbClr val="3A3939"/>
                </a:solidFill>
                <a:latin typeface="Arial"/>
                <a:cs typeface="Arial"/>
              </a:rPr>
              <a:t>e h</a:t>
            </a:r>
            <a:r>
              <a:rPr lang="en-IN" sz="1200" spc="-4" dirty="0">
                <a:solidFill>
                  <a:srgbClr val="3A3939"/>
                </a:solidFill>
                <a:latin typeface="Arial"/>
                <a:cs typeface="Arial"/>
              </a:rPr>
              <a:t>u</a:t>
            </a:r>
            <a:r>
              <a:rPr lang="en-IN" sz="1200" spc="4" dirty="0">
                <a:solidFill>
                  <a:srgbClr val="3A3939"/>
                </a:solidFill>
                <a:latin typeface="Arial"/>
                <a:cs typeface="Arial"/>
              </a:rPr>
              <a:t>m</a:t>
            </a:r>
            <a:r>
              <a:rPr lang="en-IN" sz="1200" dirty="0">
                <a:solidFill>
                  <a:srgbClr val="3A3939"/>
                </a:solidFill>
                <a:latin typeface="Arial"/>
                <a:cs typeface="Arial"/>
              </a:rPr>
              <a:t>o</a:t>
            </a:r>
            <a:r>
              <a:rPr lang="en-IN" sz="1200" spc="-4" dirty="0">
                <a:solidFill>
                  <a:srgbClr val="3A3939"/>
                </a:solidFill>
                <a:latin typeface="Arial"/>
                <a:cs typeface="Arial"/>
              </a:rPr>
              <a:t>n</a:t>
            </a:r>
            <a:r>
              <a:rPr lang="en-IN" sz="1200" spc="9" dirty="0">
                <a:solidFill>
                  <a:srgbClr val="3A3939"/>
                </a:solidFill>
                <a:latin typeface="Arial"/>
                <a:cs typeface="Arial"/>
              </a:rPr>
              <a:t>g</a:t>
            </a:r>
            <a:r>
              <a:rPr lang="en-IN" sz="1200" dirty="0">
                <a:solidFill>
                  <a:srgbClr val="3A3939"/>
                </a:solidFill>
                <a:latin typeface="Arial"/>
                <a:cs typeface="Arial"/>
              </a:rPr>
              <a:t>o</a:t>
            </a:r>
            <a:r>
              <a:rPr lang="en-IN" sz="1200" spc="-4" dirty="0">
                <a:solidFill>
                  <a:srgbClr val="3A3939"/>
                </a:solidFill>
                <a:latin typeface="Arial"/>
                <a:cs typeface="Arial"/>
              </a:rPr>
              <a:t>u</a:t>
            </a:r>
            <a:r>
              <a:rPr lang="en-IN" sz="1200" dirty="0">
                <a:solidFill>
                  <a:srgbClr val="3A3939"/>
                </a:solidFill>
                <a:latin typeface="Arial"/>
                <a:cs typeface="Arial"/>
              </a:rPr>
              <a:t>s</a:t>
            </a:r>
            <a:r>
              <a:rPr lang="en-IN" sz="1200" spc="-29" dirty="0">
                <a:solidFill>
                  <a:srgbClr val="3A3939"/>
                </a:solidFill>
                <a:latin typeface="Arial"/>
                <a:cs typeface="Arial"/>
              </a:rPr>
              <a:t> </a:t>
            </a:r>
            <a:r>
              <a:rPr lang="en-IN" sz="1200" dirty="0">
                <a:solidFill>
                  <a:srgbClr val="3A3939"/>
                </a:solidFill>
                <a:latin typeface="Arial"/>
                <a:cs typeface="Arial"/>
              </a:rPr>
              <a:t>d</a:t>
            </a:r>
            <a:r>
              <a:rPr lang="en-IN" sz="1200" spc="-4" dirty="0">
                <a:solidFill>
                  <a:srgbClr val="3A3939"/>
                </a:solidFill>
                <a:latin typeface="Arial"/>
                <a:cs typeface="Arial"/>
              </a:rPr>
              <a:t>a</a:t>
            </a:r>
            <a:r>
              <a:rPr lang="en-IN" sz="1200" spc="4" dirty="0">
                <a:solidFill>
                  <a:srgbClr val="3A3939"/>
                </a:solidFill>
                <a:latin typeface="Arial"/>
                <a:cs typeface="Arial"/>
              </a:rPr>
              <a:t>t</a:t>
            </a:r>
            <a:r>
              <a:rPr lang="en-IN" sz="1200" dirty="0">
                <a:solidFill>
                  <a:srgbClr val="3A3939"/>
                </a:solidFill>
                <a:latin typeface="Arial"/>
                <a:cs typeface="Arial"/>
              </a:rPr>
              <a:t>a</a:t>
            </a:r>
            <a:endParaRPr lang="en-IN" sz="1200" dirty="0">
              <a:latin typeface="Arial"/>
              <a:cs typeface="Arial"/>
            </a:endParaRPr>
          </a:p>
          <a:p>
            <a:pPr marL="59561">
              <a:lnSpc>
                <a:spcPct val="95825"/>
              </a:lnSpc>
              <a:spcBef>
                <a:spcPts val="605"/>
              </a:spcBef>
            </a:pPr>
            <a:r>
              <a:rPr lang="en-IN" sz="1200" dirty="0">
                <a:solidFill>
                  <a:srgbClr val="767070"/>
                </a:solidFill>
                <a:latin typeface="Times New Roman"/>
                <a:cs typeface="Times New Roman"/>
              </a:rPr>
              <a:t>▪ </a:t>
            </a:r>
            <a:r>
              <a:rPr lang="en-IN" sz="1200" spc="260" dirty="0">
                <a:solidFill>
                  <a:srgbClr val="767070"/>
                </a:solidFill>
                <a:latin typeface="Times New Roman"/>
                <a:cs typeface="Times New Roman"/>
              </a:rPr>
              <a:t> </a:t>
            </a:r>
            <a:r>
              <a:rPr lang="en-IN" sz="1200" spc="-4" dirty="0">
                <a:solidFill>
                  <a:srgbClr val="3A3939"/>
                </a:solidFill>
                <a:latin typeface="Arial"/>
                <a:cs typeface="Arial"/>
              </a:rPr>
              <a:t>P</a:t>
            </a:r>
            <a:r>
              <a:rPr lang="en-IN" sz="1200" dirty="0">
                <a:solidFill>
                  <a:srgbClr val="3A3939"/>
                </a:solidFill>
                <a:latin typeface="Arial"/>
                <a:cs typeface="Arial"/>
              </a:rPr>
              <a:t>er</a:t>
            </a:r>
            <a:r>
              <a:rPr lang="en-IN" sz="1200" spc="19" dirty="0">
                <a:solidFill>
                  <a:srgbClr val="3A3939"/>
                </a:solidFill>
                <a:latin typeface="Arial"/>
                <a:cs typeface="Arial"/>
              </a:rPr>
              <a:t>f</a:t>
            </a:r>
            <a:r>
              <a:rPr lang="en-IN" sz="1200" dirty="0">
                <a:solidFill>
                  <a:srgbClr val="3A3939"/>
                </a:solidFill>
                <a:latin typeface="Arial"/>
                <a:cs typeface="Arial"/>
              </a:rPr>
              <a:t>orm</a:t>
            </a:r>
            <a:r>
              <a:rPr lang="en-IN" sz="1200" spc="-44" dirty="0">
                <a:solidFill>
                  <a:srgbClr val="3A3939"/>
                </a:solidFill>
                <a:latin typeface="Arial"/>
                <a:cs typeface="Arial"/>
              </a:rPr>
              <a:t> </a:t>
            </a:r>
            <a:r>
              <a:rPr lang="en-IN" sz="1200" spc="-4" dirty="0">
                <a:solidFill>
                  <a:srgbClr val="3A3939"/>
                </a:solidFill>
                <a:latin typeface="Arial"/>
                <a:cs typeface="Arial"/>
              </a:rPr>
              <a:t>D</a:t>
            </a:r>
            <a:r>
              <a:rPr lang="en-IN" sz="1200" dirty="0">
                <a:solidFill>
                  <a:srgbClr val="3A3939"/>
                </a:solidFill>
                <a:latin typeface="Arial"/>
                <a:cs typeface="Arial"/>
              </a:rPr>
              <a:t>ata</a:t>
            </a:r>
            <a:endParaRPr lang="en-IN" sz="1200" dirty="0">
              <a:latin typeface="Arial"/>
              <a:cs typeface="Arial"/>
            </a:endParaRPr>
          </a:p>
          <a:p>
            <a:pPr marL="247008">
              <a:lnSpc>
                <a:spcPct val="95825"/>
              </a:lnSpc>
              <a:spcBef>
                <a:spcPts val="51"/>
              </a:spcBef>
            </a:pPr>
            <a:r>
              <a:rPr lang="en-IN" sz="1200" spc="4" dirty="0">
                <a:solidFill>
                  <a:srgbClr val="3A3939"/>
                </a:solidFill>
                <a:latin typeface="Arial"/>
                <a:cs typeface="Arial"/>
              </a:rPr>
              <a:t>I</a:t>
            </a:r>
            <a:r>
              <a:rPr lang="en-IN" sz="1200" dirty="0">
                <a:solidFill>
                  <a:srgbClr val="3A3939"/>
                </a:solidFill>
                <a:latin typeface="Arial"/>
                <a:cs typeface="Arial"/>
              </a:rPr>
              <a:t>nte</a:t>
            </a:r>
            <a:r>
              <a:rPr lang="en-IN" sz="1200" spc="9" dirty="0">
                <a:solidFill>
                  <a:srgbClr val="3A3939"/>
                </a:solidFill>
                <a:latin typeface="Arial"/>
                <a:cs typeface="Arial"/>
              </a:rPr>
              <a:t>g</a:t>
            </a:r>
            <a:r>
              <a:rPr lang="en-IN" sz="1200" spc="-9" dirty="0">
                <a:solidFill>
                  <a:srgbClr val="3A3939"/>
                </a:solidFill>
                <a:latin typeface="Arial"/>
                <a:cs typeface="Arial"/>
              </a:rPr>
              <a:t>r</a:t>
            </a:r>
            <a:r>
              <a:rPr lang="en-IN" sz="1200" spc="-4" dirty="0">
                <a:solidFill>
                  <a:srgbClr val="3A3939"/>
                </a:solidFill>
                <a:latin typeface="Arial"/>
                <a:cs typeface="Arial"/>
              </a:rPr>
              <a:t>i</a:t>
            </a:r>
            <a:r>
              <a:rPr lang="en-IN" sz="1200" spc="4" dirty="0">
                <a:solidFill>
                  <a:srgbClr val="3A3939"/>
                </a:solidFill>
                <a:latin typeface="Arial"/>
                <a:cs typeface="Arial"/>
              </a:rPr>
              <a:t>t</a:t>
            </a:r>
            <a:r>
              <a:rPr lang="en-IN" sz="1200" dirty="0">
                <a:solidFill>
                  <a:srgbClr val="3A3939"/>
                </a:solidFill>
                <a:latin typeface="Arial"/>
                <a:cs typeface="Arial"/>
              </a:rPr>
              <a:t>y</a:t>
            </a:r>
            <a:r>
              <a:rPr lang="en-IN" sz="1200" spc="-39" dirty="0">
                <a:solidFill>
                  <a:srgbClr val="3A3939"/>
                </a:solidFill>
                <a:latin typeface="Arial"/>
                <a:cs typeface="Arial"/>
              </a:rPr>
              <a:t> </a:t>
            </a:r>
            <a:r>
              <a:rPr lang="en-IN" sz="1200" dirty="0">
                <a:solidFill>
                  <a:srgbClr val="3A3939"/>
                </a:solidFill>
                <a:latin typeface="Arial"/>
                <a:cs typeface="Arial"/>
              </a:rPr>
              <a:t>ch</a:t>
            </a:r>
            <a:r>
              <a:rPr lang="en-IN" sz="1200" spc="-4" dirty="0">
                <a:solidFill>
                  <a:srgbClr val="3A3939"/>
                </a:solidFill>
                <a:latin typeface="Arial"/>
                <a:cs typeface="Arial"/>
              </a:rPr>
              <a:t>e</a:t>
            </a:r>
            <a:r>
              <a:rPr lang="en-IN" sz="1200" dirty="0">
                <a:solidFill>
                  <a:srgbClr val="3A3939"/>
                </a:solidFill>
                <a:latin typeface="Arial"/>
                <a:cs typeface="Arial"/>
              </a:rPr>
              <a:t>c</a:t>
            </a:r>
            <a:r>
              <a:rPr lang="en-IN" sz="1200" spc="9" dirty="0">
                <a:solidFill>
                  <a:srgbClr val="3A3939"/>
                </a:solidFill>
                <a:latin typeface="Arial"/>
                <a:cs typeface="Arial"/>
              </a:rPr>
              <a:t>k</a:t>
            </a:r>
            <a:r>
              <a:rPr lang="en-IN" sz="1200" dirty="0">
                <a:solidFill>
                  <a:srgbClr val="3A3939"/>
                </a:solidFill>
                <a:latin typeface="Arial"/>
                <a:cs typeface="Arial"/>
              </a:rPr>
              <a:t>s</a:t>
            </a:r>
            <a:endParaRPr lang="en-IN" sz="1200" dirty="0">
              <a:latin typeface="Arial"/>
              <a:cs typeface="Arial"/>
            </a:endParaRPr>
          </a:p>
          <a:p>
            <a:pPr marL="247008" marR="197335" indent="-187446">
              <a:lnSpc>
                <a:spcPct val="99849"/>
              </a:lnSpc>
              <a:spcBef>
                <a:spcPts val="605"/>
              </a:spcBef>
            </a:pPr>
            <a:r>
              <a:rPr lang="en-IN" sz="1200" dirty="0">
                <a:solidFill>
                  <a:srgbClr val="767070"/>
                </a:solidFill>
                <a:latin typeface="Times New Roman"/>
                <a:cs typeface="Times New Roman"/>
              </a:rPr>
              <a:t>▪ </a:t>
            </a:r>
            <a:r>
              <a:rPr lang="en-IN" sz="1200" spc="260" dirty="0">
                <a:solidFill>
                  <a:srgbClr val="767070"/>
                </a:solidFill>
                <a:latin typeface="Times New Roman"/>
                <a:cs typeface="Times New Roman"/>
              </a:rPr>
              <a:t> </a:t>
            </a:r>
            <a:r>
              <a:rPr lang="en-IN" sz="1200" spc="-4" dirty="0">
                <a:solidFill>
                  <a:srgbClr val="3A3939"/>
                </a:solidFill>
                <a:latin typeface="Arial"/>
                <a:cs typeface="Arial"/>
              </a:rPr>
              <a:t>U</a:t>
            </a:r>
            <a:r>
              <a:rPr lang="en-IN" sz="1200" spc="4" dirty="0">
                <a:solidFill>
                  <a:srgbClr val="3A3939"/>
                </a:solidFill>
                <a:latin typeface="Arial"/>
                <a:cs typeface="Arial"/>
              </a:rPr>
              <a:t>sage of AI model </a:t>
            </a:r>
            <a:r>
              <a:rPr lang="en-IN" sz="1200" spc="19" dirty="0">
                <a:solidFill>
                  <a:srgbClr val="3A3939"/>
                </a:solidFill>
                <a:latin typeface="Arial"/>
                <a:cs typeface="Arial"/>
              </a:rPr>
              <a:t>f</a:t>
            </a:r>
            <a:r>
              <a:rPr lang="en-IN" sz="1200" dirty="0">
                <a:solidFill>
                  <a:srgbClr val="3A3939"/>
                </a:solidFill>
                <a:latin typeface="Arial"/>
                <a:cs typeface="Arial"/>
              </a:rPr>
              <a:t>or d</a:t>
            </a:r>
            <a:r>
              <a:rPr lang="en-IN" sz="1200" spc="-4" dirty="0">
                <a:solidFill>
                  <a:srgbClr val="3A3939"/>
                </a:solidFill>
                <a:latin typeface="Arial"/>
                <a:cs typeface="Arial"/>
              </a:rPr>
              <a:t>a</a:t>
            </a:r>
            <a:r>
              <a:rPr lang="en-IN" sz="1200" spc="4" dirty="0">
                <a:solidFill>
                  <a:srgbClr val="3A3939"/>
                </a:solidFill>
                <a:latin typeface="Arial"/>
                <a:cs typeface="Arial"/>
              </a:rPr>
              <a:t>t</a:t>
            </a:r>
            <a:r>
              <a:rPr lang="en-IN" sz="1200" dirty="0">
                <a:solidFill>
                  <a:srgbClr val="3A3939"/>
                </a:solidFill>
                <a:latin typeface="Arial"/>
                <a:cs typeface="Arial"/>
              </a:rPr>
              <a:t>a</a:t>
            </a:r>
            <a:r>
              <a:rPr lang="en-IN" sz="1200" spc="-19" dirty="0">
                <a:solidFill>
                  <a:srgbClr val="3A3939"/>
                </a:solidFill>
                <a:latin typeface="Arial"/>
                <a:cs typeface="Arial"/>
              </a:rPr>
              <a:t> </a:t>
            </a:r>
            <a:r>
              <a:rPr lang="en-IN" sz="1200" dirty="0">
                <a:solidFill>
                  <a:srgbClr val="3A3939"/>
                </a:solidFill>
                <a:latin typeface="Arial"/>
                <a:cs typeface="Arial"/>
              </a:rPr>
              <a:t>a</a:t>
            </a:r>
            <a:r>
              <a:rPr lang="en-IN" sz="1200" spc="-4" dirty="0">
                <a:solidFill>
                  <a:srgbClr val="3A3939"/>
                </a:solidFill>
                <a:latin typeface="Arial"/>
                <a:cs typeface="Arial"/>
              </a:rPr>
              <a:t>n</a:t>
            </a:r>
            <a:r>
              <a:rPr lang="en-IN" sz="1200" dirty="0">
                <a:solidFill>
                  <a:srgbClr val="3A3939"/>
                </a:solidFill>
                <a:latin typeface="Arial"/>
                <a:cs typeface="Arial"/>
              </a:rPr>
              <a:t>a</a:t>
            </a:r>
            <a:r>
              <a:rPr lang="en-IN" sz="1200" spc="-4" dirty="0">
                <a:solidFill>
                  <a:srgbClr val="3A3939"/>
                </a:solidFill>
                <a:latin typeface="Arial"/>
                <a:cs typeface="Arial"/>
              </a:rPr>
              <a:t>l</a:t>
            </a:r>
            <a:r>
              <a:rPr lang="en-IN" sz="1200" spc="-9" dirty="0">
                <a:solidFill>
                  <a:srgbClr val="3A3939"/>
                </a:solidFill>
                <a:latin typeface="Arial"/>
                <a:cs typeface="Arial"/>
              </a:rPr>
              <a:t>y</a:t>
            </a:r>
            <a:r>
              <a:rPr lang="en-IN" sz="1200" spc="4" dirty="0">
                <a:solidFill>
                  <a:srgbClr val="3A3939"/>
                </a:solidFill>
                <a:latin typeface="Arial"/>
                <a:cs typeface="Arial"/>
              </a:rPr>
              <a:t>t</a:t>
            </a:r>
            <a:r>
              <a:rPr lang="en-IN" sz="1200" spc="-4" dirty="0">
                <a:solidFill>
                  <a:srgbClr val="3A3939"/>
                </a:solidFill>
                <a:latin typeface="Arial"/>
                <a:cs typeface="Arial"/>
              </a:rPr>
              <a:t>i</a:t>
            </a:r>
            <a:r>
              <a:rPr lang="en-IN" sz="1200" dirty="0">
                <a:solidFill>
                  <a:srgbClr val="3A3939"/>
                </a:solidFill>
                <a:latin typeface="Arial"/>
                <a:cs typeface="Arial"/>
              </a:rPr>
              <a:t>cs</a:t>
            </a:r>
          </a:p>
          <a:p>
            <a:pPr marL="247008" marR="197335" indent="-187446">
              <a:lnSpc>
                <a:spcPct val="99849"/>
              </a:lnSpc>
              <a:spcBef>
                <a:spcPts val="605"/>
              </a:spcBef>
            </a:pPr>
            <a:r>
              <a:rPr lang="en-IN" sz="1200" dirty="0">
                <a:solidFill>
                  <a:srgbClr val="767070"/>
                </a:solidFill>
                <a:latin typeface="Times New Roman"/>
                <a:cs typeface="Times New Roman"/>
              </a:rPr>
              <a:t>▪ </a:t>
            </a:r>
            <a:r>
              <a:rPr lang="en-IN" sz="1200" spc="260" dirty="0">
                <a:solidFill>
                  <a:srgbClr val="767070"/>
                </a:solidFill>
                <a:latin typeface="Times New Roman"/>
                <a:cs typeface="Times New Roman"/>
              </a:rPr>
              <a:t> </a:t>
            </a:r>
            <a:r>
              <a:rPr lang="en-IN" sz="1200" spc="-4" dirty="0">
                <a:solidFill>
                  <a:srgbClr val="3A3939"/>
                </a:solidFill>
                <a:latin typeface="Arial"/>
                <a:cs typeface="Arial"/>
              </a:rPr>
              <a:t>P</a:t>
            </a:r>
            <a:r>
              <a:rPr lang="en-IN" sz="1200" dirty="0">
                <a:solidFill>
                  <a:srgbClr val="3A3939"/>
                </a:solidFill>
                <a:latin typeface="Arial"/>
                <a:cs typeface="Arial"/>
              </a:rPr>
              <a:t>er</a:t>
            </a:r>
            <a:r>
              <a:rPr lang="en-IN" sz="1200" spc="19" dirty="0">
                <a:solidFill>
                  <a:srgbClr val="3A3939"/>
                </a:solidFill>
                <a:latin typeface="Arial"/>
                <a:cs typeface="Arial"/>
              </a:rPr>
              <a:t>f</a:t>
            </a:r>
            <a:r>
              <a:rPr lang="en-IN" sz="1200" dirty="0">
                <a:solidFill>
                  <a:srgbClr val="3A3939"/>
                </a:solidFill>
                <a:latin typeface="Arial"/>
                <a:cs typeface="Arial"/>
              </a:rPr>
              <a:t>orm</a:t>
            </a:r>
            <a:r>
              <a:rPr lang="en-IN" sz="1200" spc="-44" dirty="0">
                <a:solidFill>
                  <a:srgbClr val="3A3939"/>
                </a:solidFill>
                <a:latin typeface="Arial"/>
                <a:cs typeface="Arial"/>
              </a:rPr>
              <a:t> </a:t>
            </a:r>
            <a:r>
              <a:rPr lang="en-IN" sz="1200" dirty="0">
                <a:solidFill>
                  <a:srgbClr val="3A3939"/>
                </a:solidFill>
                <a:latin typeface="Arial"/>
                <a:cs typeface="Arial"/>
              </a:rPr>
              <a:t>ass</a:t>
            </a:r>
            <a:r>
              <a:rPr lang="en-IN" sz="1200" spc="-4" dirty="0">
                <a:solidFill>
                  <a:srgbClr val="3A3939"/>
                </a:solidFill>
                <a:latin typeface="Arial"/>
                <a:cs typeface="Arial"/>
              </a:rPr>
              <a:t>e</a:t>
            </a:r>
            <a:r>
              <a:rPr lang="en-IN" sz="1200" dirty="0">
                <a:solidFill>
                  <a:srgbClr val="3A3939"/>
                </a:solidFill>
                <a:latin typeface="Arial"/>
                <a:cs typeface="Arial"/>
              </a:rPr>
              <a:t>t </a:t>
            </a:r>
            <a:r>
              <a:rPr lang="en-IN" sz="1200" spc="4" dirty="0">
                <a:solidFill>
                  <a:srgbClr val="3A3939"/>
                </a:solidFill>
                <a:latin typeface="Arial"/>
                <a:cs typeface="Arial"/>
              </a:rPr>
              <a:t>tr</a:t>
            </a:r>
            <a:r>
              <a:rPr lang="en-IN" sz="1200" dirty="0">
                <a:solidFill>
                  <a:srgbClr val="3A3939"/>
                </a:solidFill>
                <a:latin typeface="Arial"/>
                <a:cs typeface="Arial"/>
              </a:rPr>
              <a:t>ac</a:t>
            </a:r>
            <a:r>
              <a:rPr lang="en-IN" sz="1200" spc="-4" dirty="0">
                <a:solidFill>
                  <a:srgbClr val="3A3939"/>
                </a:solidFill>
                <a:latin typeface="Arial"/>
                <a:cs typeface="Arial"/>
              </a:rPr>
              <a:t>i</a:t>
            </a:r>
            <a:r>
              <a:rPr lang="en-IN" sz="1200" dirty="0">
                <a:solidFill>
                  <a:srgbClr val="3A3939"/>
                </a:solidFill>
                <a:latin typeface="Arial"/>
                <a:cs typeface="Arial"/>
              </a:rPr>
              <a:t>ng, utilisation of disbursed funds </a:t>
            </a:r>
            <a:r>
              <a:rPr lang="en-IN" sz="1200" dirty="0" smtClean="0">
                <a:solidFill>
                  <a:srgbClr val="3A3939"/>
                </a:solidFill>
                <a:latin typeface="Arial"/>
                <a:cs typeface="Arial"/>
              </a:rPr>
              <a:t>to assess as </a:t>
            </a:r>
            <a:r>
              <a:rPr lang="en-IN" sz="1200" dirty="0">
                <a:solidFill>
                  <a:srgbClr val="3A3939"/>
                </a:solidFill>
                <a:latin typeface="Arial"/>
                <a:cs typeface="Arial"/>
              </a:rPr>
              <a:t>diversion </a:t>
            </a:r>
            <a:r>
              <a:rPr lang="en-IN" sz="1200" dirty="0" smtClean="0">
                <a:solidFill>
                  <a:srgbClr val="3A3939"/>
                </a:solidFill>
                <a:latin typeface="Arial"/>
                <a:cs typeface="Arial"/>
              </a:rPr>
              <a:t>, siphoning etc</a:t>
            </a:r>
            <a:r>
              <a:rPr lang="en-IN" sz="1200" dirty="0">
                <a:solidFill>
                  <a:srgbClr val="3A3939"/>
                </a:solidFill>
                <a:latin typeface="Arial"/>
                <a:cs typeface="Arial"/>
              </a:rPr>
              <a:t>.</a:t>
            </a:r>
            <a:endParaRPr lang="en-IN" sz="1200" dirty="0">
              <a:latin typeface="Arial"/>
              <a:cs typeface="Arial"/>
            </a:endParaRPr>
          </a:p>
          <a:p>
            <a:pPr marL="247008" marR="83209" indent="-187446">
              <a:lnSpc>
                <a:spcPct val="99849"/>
              </a:lnSpc>
              <a:spcBef>
                <a:spcPts val="603"/>
              </a:spcBef>
            </a:pPr>
            <a:r>
              <a:rPr lang="en-IN" sz="1200" dirty="0">
                <a:solidFill>
                  <a:srgbClr val="767070"/>
                </a:solidFill>
                <a:latin typeface="Times New Roman"/>
                <a:cs typeface="Times New Roman"/>
              </a:rPr>
              <a:t>▪ </a:t>
            </a:r>
            <a:r>
              <a:rPr lang="en-IN" sz="1200" spc="260" dirty="0">
                <a:solidFill>
                  <a:srgbClr val="767070"/>
                </a:solidFill>
                <a:latin typeface="Times New Roman"/>
                <a:cs typeface="Times New Roman"/>
              </a:rPr>
              <a:t> </a:t>
            </a:r>
            <a:r>
              <a:rPr lang="en-IN" sz="1200" spc="-4" dirty="0">
                <a:solidFill>
                  <a:srgbClr val="3A3939"/>
                </a:solidFill>
                <a:latin typeface="Arial"/>
                <a:cs typeface="Arial"/>
              </a:rPr>
              <a:t>P</a:t>
            </a:r>
            <a:r>
              <a:rPr lang="en-IN" sz="1200" spc="4" dirty="0">
                <a:solidFill>
                  <a:srgbClr val="3A3939"/>
                </a:solidFill>
                <a:latin typeface="Arial"/>
                <a:cs typeface="Arial"/>
              </a:rPr>
              <a:t>r</a:t>
            </a:r>
            <a:r>
              <a:rPr lang="en-IN" sz="1200" dirty="0">
                <a:solidFill>
                  <a:srgbClr val="3A3939"/>
                </a:solidFill>
                <a:latin typeface="Arial"/>
                <a:cs typeface="Arial"/>
              </a:rPr>
              <a:t>e</a:t>
            </a:r>
            <a:r>
              <a:rPr lang="en-IN" sz="1200" spc="-4" dirty="0">
                <a:solidFill>
                  <a:srgbClr val="3A3939"/>
                </a:solidFill>
                <a:latin typeface="Arial"/>
                <a:cs typeface="Arial"/>
              </a:rPr>
              <a:t>p</a:t>
            </a:r>
            <a:r>
              <a:rPr lang="en-IN" sz="1200" dirty="0">
                <a:solidFill>
                  <a:srgbClr val="3A3939"/>
                </a:solidFill>
                <a:latin typeface="Arial"/>
                <a:cs typeface="Arial"/>
              </a:rPr>
              <a:t>are</a:t>
            </a:r>
            <a:r>
              <a:rPr lang="en-IN" sz="1200" spc="-15" dirty="0">
                <a:solidFill>
                  <a:srgbClr val="3A3939"/>
                </a:solidFill>
                <a:latin typeface="Arial"/>
                <a:cs typeface="Arial"/>
              </a:rPr>
              <a:t> </a:t>
            </a:r>
            <a:r>
              <a:rPr lang="en-IN" sz="1200" dirty="0">
                <a:solidFill>
                  <a:srgbClr val="3A3939"/>
                </a:solidFill>
                <a:latin typeface="Arial"/>
                <a:cs typeface="Arial"/>
              </a:rPr>
              <a:t>ch</a:t>
            </a:r>
            <a:r>
              <a:rPr lang="en-IN" sz="1200" spc="-4" dirty="0">
                <a:solidFill>
                  <a:srgbClr val="3A3939"/>
                </a:solidFill>
                <a:latin typeface="Arial"/>
                <a:cs typeface="Arial"/>
              </a:rPr>
              <a:t>a</a:t>
            </a:r>
            <a:r>
              <a:rPr lang="en-IN" sz="1200" spc="4" dirty="0">
                <a:solidFill>
                  <a:srgbClr val="3A3939"/>
                </a:solidFill>
                <a:latin typeface="Arial"/>
                <a:cs typeface="Arial"/>
              </a:rPr>
              <a:t>rt</a:t>
            </a:r>
            <a:r>
              <a:rPr lang="en-IN" sz="1200" dirty="0">
                <a:solidFill>
                  <a:srgbClr val="3A3939"/>
                </a:solidFill>
                <a:latin typeface="Arial"/>
                <a:cs typeface="Arial"/>
              </a:rPr>
              <a:t>s a</a:t>
            </a:r>
            <a:r>
              <a:rPr lang="en-IN" sz="1200" spc="-4" dirty="0">
                <a:solidFill>
                  <a:srgbClr val="3A3939"/>
                </a:solidFill>
                <a:latin typeface="Arial"/>
                <a:cs typeface="Arial"/>
              </a:rPr>
              <a:t>n</a:t>
            </a:r>
            <a:r>
              <a:rPr lang="en-IN" sz="1200" dirty="0">
                <a:solidFill>
                  <a:srgbClr val="3A3939"/>
                </a:solidFill>
                <a:latin typeface="Arial"/>
                <a:cs typeface="Arial"/>
              </a:rPr>
              <a:t>d</a:t>
            </a:r>
            <a:r>
              <a:rPr lang="en-IN" sz="1200" spc="-9" dirty="0">
                <a:solidFill>
                  <a:srgbClr val="3A3939"/>
                </a:solidFill>
                <a:latin typeface="Arial"/>
                <a:cs typeface="Arial"/>
              </a:rPr>
              <a:t> </a:t>
            </a:r>
            <a:r>
              <a:rPr lang="en-IN" sz="1200" spc="9" dirty="0">
                <a:solidFill>
                  <a:srgbClr val="3A3939"/>
                </a:solidFill>
                <a:latin typeface="Arial"/>
                <a:cs typeface="Arial"/>
              </a:rPr>
              <a:t>g</a:t>
            </a:r>
            <a:r>
              <a:rPr lang="en-IN" sz="1200" dirty="0">
                <a:solidFill>
                  <a:srgbClr val="3A3939"/>
                </a:solidFill>
                <a:latin typeface="Arial"/>
                <a:cs typeface="Arial"/>
              </a:rPr>
              <a:t>ra</a:t>
            </a:r>
            <a:r>
              <a:rPr lang="en-IN" sz="1200" spc="-4" dirty="0">
                <a:solidFill>
                  <a:srgbClr val="3A3939"/>
                </a:solidFill>
                <a:latin typeface="Arial"/>
                <a:cs typeface="Arial"/>
              </a:rPr>
              <a:t>p</a:t>
            </a:r>
            <a:r>
              <a:rPr lang="en-IN" sz="1200" dirty="0">
                <a:solidFill>
                  <a:srgbClr val="3A3939"/>
                </a:solidFill>
                <a:latin typeface="Arial"/>
                <a:cs typeface="Arial"/>
              </a:rPr>
              <a:t>h</a:t>
            </a:r>
            <a:r>
              <a:rPr lang="en-IN" sz="1200" spc="-9" dirty="0">
                <a:solidFill>
                  <a:srgbClr val="3A3939"/>
                </a:solidFill>
                <a:latin typeface="Arial"/>
                <a:cs typeface="Arial"/>
              </a:rPr>
              <a:t>i</a:t>
            </a:r>
            <a:r>
              <a:rPr lang="en-IN" sz="1200" dirty="0">
                <a:solidFill>
                  <a:srgbClr val="3A3939"/>
                </a:solidFill>
                <a:latin typeface="Arial"/>
                <a:cs typeface="Arial"/>
              </a:rPr>
              <a:t>cs pro</a:t>
            </a:r>
            <a:r>
              <a:rPr lang="en-IN" sz="1200" spc="-9" dirty="0">
                <a:solidFill>
                  <a:srgbClr val="3A3939"/>
                </a:solidFill>
                <a:latin typeface="Arial"/>
                <a:cs typeface="Arial"/>
              </a:rPr>
              <a:t>v</a:t>
            </a:r>
            <a:r>
              <a:rPr lang="en-IN" sz="1200" spc="-4" dirty="0">
                <a:solidFill>
                  <a:srgbClr val="3A3939"/>
                </a:solidFill>
                <a:latin typeface="Arial"/>
                <a:cs typeface="Arial"/>
              </a:rPr>
              <a:t>i</a:t>
            </a:r>
            <a:r>
              <a:rPr lang="en-IN" sz="1200" dirty="0">
                <a:solidFill>
                  <a:srgbClr val="3A3939"/>
                </a:solidFill>
                <a:latin typeface="Arial"/>
                <a:cs typeface="Arial"/>
              </a:rPr>
              <a:t>d</a:t>
            </a:r>
            <a:r>
              <a:rPr lang="en-IN" sz="1200" spc="-4" dirty="0">
                <a:solidFill>
                  <a:srgbClr val="3A3939"/>
                </a:solidFill>
                <a:latin typeface="Arial"/>
                <a:cs typeface="Arial"/>
              </a:rPr>
              <a:t>i</a:t>
            </a:r>
            <a:r>
              <a:rPr lang="en-IN" sz="1200" dirty="0">
                <a:solidFill>
                  <a:srgbClr val="3A3939"/>
                </a:solidFill>
                <a:latin typeface="Arial"/>
                <a:cs typeface="Arial"/>
              </a:rPr>
              <a:t>ng</a:t>
            </a:r>
            <a:r>
              <a:rPr lang="en-IN" sz="1200" spc="15" dirty="0">
                <a:solidFill>
                  <a:srgbClr val="3A3939"/>
                </a:solidFill>
                <a:latin typeface="Arial"/>
                <a:cs typeface="Arial"/>
              </a:rPr>
              <a:t> </a:t>
            </a:r>
            <a:r>
              <a:rPr lang="en-IN" sz="1200" dirty="0">
                <a:solidFill>
                  <a:srgbClr val="3A3939"/>
                </a:solidFill>
                <a:latin typeface="Arial"/>
                <a:cs typeface="Arial"/>
              </a:rPr>
              <a:t>o</a:t>
            </a:r>
            <a:r>
              <a:rPr lang="en-IN" sz="1200" spc="-4" dirty="0">
                <a:solidFill>
                  <a:srgbClr val="3A3939"/>
                </a:solidFill>
                <a:latin typeface="Arial"/>
                <a:cs typeface="Arial"/>
              </a:rPr>
              <a:t>u</a:t>
            </a:r>
            <a:r>
              <a:rPr lang="en-IN" sz="1200" spc="4" dirty="0">
                <a:solidFill>
                  <a:srgbClr val="3A3939"/>
                </a:solidFill>
                <a:latin typeface="Arial"/>
                <a:cs typeface="Arial"/>
              </a:rPr>
              <a:t>t</a:t>
            </a:r>
            <a:r>
              <a:rPr lang="en-IN" sz="1200" spc="-4" dirty="0">
                <a:solidFill>
                  <a:srgbClr val="3A3939"/>
                </a:solidFill>
                <a:latin typeface="Arial"/>
                <a:cs typeface="Arial"/>
              </a:rPr>
              <a:t>li</a:t>
            </a:r>
            <a:r>
              <a:rPr lang="en-IN" sz="1200" dirty="0">
                <a:solidFill>
                  <a:srgbClr val="3A3939"/>
                </a:solidFill>
                <a:latin typeface="Arial"/>
                <a:cs typeface="Arial"/>
              </a:rPr>
              <a:t>ers</a:t>
            </a:r>
            <a:endParaRPr lang="en-IN" sz="1200" dirty="0">
              <a:latin typeface="Arial"/>
              <a:cs typeface="Arial"/>
            </a:endParaRPr>
          </a:p>
        </p:txBody>
      </p:sp>
      <p:sp>
        <p:nvSpPr>
          <p:cNvPr id="4" name="object 4"/>
          <p:cNvSpPr txBox="1"/>
          <p:nvPr/>
        </p:nvSpPr>
        <p:spPr>
          <a:xfrm>
            <a:off x="6225162" y="2595219"/>
            <a:ext cx="1411351" cy="4122675"/>
          </a:xfrm>
          <a:prstGeom prst="rect">
            <a:avLst/>
          </a:prstGeom>
        </p:spPr>
        <p:txBody>
          <a:bodyPr wrap="square" lIns="0" tIns="0" rIns="0" bIns="0" rtlCol="0">
            <a:noAutofit/>
          </a:bodyPr>
          <a:lstStyle/>
          <a:p>
            <a:pPr>
              <a:lnSpc>
                <a:spcPts val="1300"/>
              </a:lnSpc>
              <a:spcBef>
                <a:spcPts val="11"/>
              </a:spcBef>
            </a:pPr>
            <a:endParaRPr sz="1300" dirty="0"/>
          </a:p>
          <a:p>
            <a:pPr marL="234689" marR="196950" indent="-175254">
              <a:lnSpc>
                <a:spcPct val="99945"/>
              </a:lnSpc>
            </a:pPr>
            <a:r>
              <a:rPr sz="1100" dirty="0">
                <a:solidFill>
                  <a:srgbClr val="767070"/>
                </a:solidFill>
                <a:latin typeface="Times New Roman"/>
                <a:cs typeface="Times New Roman"/>
              </a:rPr>
              <a:t>▪ </a:t>
            </a:r>
            <a:r>
              <a:rPr sz="1100" spc="260" dirty="0">
                <a:solidFill>
                  <a:srgbClr val="767070"/>
                </a:solidFill>
                <a:latin typeface="Times New Roman"/>
                <a:cs typeface="Times New Roman"/>
              </a:rPr>
              <a:t> </a:t>
            </a:r>
            <a:r>
              <a:rPr lang="en-US" sz="1100" spc="-4" dirty="0" smtClean="0">
                <a:solidFill>
                  <a:srgbClr val="3A3939"/>
                </a:solidFill>
                <a:latin typeface="Arial"/>
                <a:cs typeface="Arial"/>
              </a:rPr>
              <a:t>Identify</a:t>
            </a:r>
            <a:r>
              <a:rPr lang="en-US" sz="1100" dirty="0" smtClean="0">
                <a:solidFill>
                  <a:srgbClr val="3A3939"/>
                </a:solidFill>
                <a:latin typeface="Arial"/>
                <a:cs typeface="Arial"/>
              </a:rPr>
              <a:t> </a:t>
            </a:r>
            <a:r>
              <a:rPr lang="en-US" sz="1100" dirty="0">
                <a:solidFill>
                  <a:srgbClr val="3A3939"/>
                </a:solidFill>
                <a:latin typeface="Arial"/>
                <a:cs typeface="Arial"/>
              </a:rPr>
              <a:t>specific </a:t>
            </a:r>
            <a:r>
              <a:rPr lang="en-US" sz="1100" spc="4" dirty="0">
                <a:solidFill>
                  <a:srgbClr val="3A3939"/>
                </a:solidFill>
                <a:latin typeface="Arial"/>
                <a:cs typeface="Arial"/>
              </a:rPr>
              <a:t>t</a:t>
            </a:r>
            <a:r>
              <a:rPr lang="en-US" sz="1100" spc="-9" dirty="0">
                <a:solidFill>
                  <a:srgbClr val="3A3939"/>
                </a:solidFill>
                <a:latin typeface="Arial"/>
                <a:cs typeface="Arial"/>
              </a:rPr>
              <a:t>y</a:t>
            </a:r>
            <a:r>
              <a:rPr lang="en-US" sz="1100" dirty="0">
                <a:solidFill>
                  <a:srgbClr val="3A3939"/>
                </a:solidFill>
                <a:latin typeface="Arial"/>
                <a:cs typeface="Arial"/>
              </a:rPr>
              <a:t>pe</a:t>
            </a:r>
            <a:r>
              <a:rPr lang="en-US" sz="1100" spc="-9" dirty="0">
                <a:solidFill>
                  <a:srgbClr val="3A3939"/>
                </a:solidFill>
                <a:latin typeface="Arial"/>
                <a:cs typeface="Arial"/>
              </a:rPr>
              <a:t> </a:t>
            </a:r>
            <a:r>
              <a:rPr lang="en-US" sz="1100" dirty="0">
                <a:solidFill>
                  <a:srgbClr val="3A3939"/>
                </a:solidFill>
                <a:latin typeface="Arial"/>
                <a:cs typeface="Arial"/>
              </a:rPr>
              <a:t>of </a:t>
            </a:r>
            <a:r>
              <a:rPr lang="en-US" sz="1100" spc="15" dirty="0">
                <a:solidFill>
                  <a:srgbClr val="3A3939"/>
                </a:solidFill>
                <a:latin typeface="Arial"/>
                <a:cs typeface="Arial"/>
              </a:rPr>
              <a:t>f</a:t>
            </a:r>
            <a:r>
              <a:rPr lang="en-US" sz="1100" spc="4" dirty="0">
                <a:solidFill>
                  <a:srgbClr val="3A3939"/>
                </a:solidFill>
                <a:latin typeface="Arial"/>
                <a:cs typeface="Arial"/>
              </a:rPr>
              <a:t>r</a:t>
            </a:r>
            <a:r>
              <a:rPr lang="en-US" sz="1100" dirty="0">
                <a:solidFill>
                  <a:srgbClr val="3A3939"/>
                </a:solidFill>
                <a:latin typeface="Arial"/>
                <a:cs typeface="Arial"/>
              </a:rPr>
              <a:t>a</a:t>
            </a:r>
            <a:r>
              <a:rPr lang="en-US" sz="1100" spc="-4" dirty="0">
                <a:solidFill>
                  <a:srgbClr val="3A3939"/>
                </a:solidFill>
                <a:latin typeface="Arial"/>
                <a:cs typeface="Arial"/>
              </a:rPr>
              <a:t>u</a:t>
            </a:r>
            <a:r>
              <a:rPr lang="en-US" sz="1100" dirty="0">
                <a:solidFill>
                  <a:srgbClr val="3A3939"/>
                </a:solidFill>
                <a:latin typeface="Arial"/>
                <a:cs typeface="Arial"/>
              </a:rPr>
              <a:t>d</a:t>
            </a:r>
            <a:r>
              <a:rPr lang="en-US" sz="1100" spc="-44" dirty="0">
                <a:solidFill>
                  <a:srgbClr val="3A3939"/>
                </a:solidFill>
                <a:latin typeface="Arial"/>
                <a:cs typeface="Arial"/>
              </a:rPr>
              <a:t> </a:t>
            </a:r>
            <a:r>
              <a:rPr lang="en-US" sz="1100" dirty="0" smtClean="0">
                <a:solidFill>
                  <a:srgbClr val="3A3939"/>
                </a:solidFill>
                <a:latin typeface="Arial"/>
                <a:cs typeface="Arial"/>
              </a:rPr>
              <a:t>com</a:t>
            </a:r>
            <a:r>
              <a:rPr lang="en-US" sz="1100" spc="4" dirty="0" smtClean="0">
                <a:solidFill>
                  <a:srgbClr val="3A3939"/>
                </a:solidFill>
                <a:latin typeface="Arial"/>
                <a:cs typeface="Arial"/>
              </a:rPr>
              <a:t>m</a:t>
            </a:r>
            <a:r>
              <a:rPr lang="en-US" sz="1100" spc="-4" dirty="0" smtClean="0">
                <a:solidFill>
                  <a:srgbClr val="3A3939"/>
                </a:solidFill>
                <a:latin typeface="Arial"/>
                <a:cs typeface="Arial"/>
              </a:rPr>
              <a:t>i</a:t>
            </a:r>
            <a:r>
              <a:rPr lang="en-US" sz="1100" spc="4" dirty="0" smtClean="0">
                <a:solidFill>
                  <a:srgbClr val="3A3939"/>
                </a:solidFill>
                <a:latin typeface="Arial"/>
                <a:cs typeface="Arial"/>
              </a:rPr>
              <a:t>tt</a:t>
            </a:r>
            <a:r>
              <a:rPr lang="en-US" sz="1100" dirty="0" smtClean="0">
                <a:solidFill>
                  <a:srgbClr val="3A3939"/>
                </a:solidFill>
                <a:latin typeface="Arial"/>
                <a:cs typeface="Arial"/>
              </a:rPr>
              <a:t>ed,  </a:t>
            </a:r>
            <a:r>
              <a:rPr lang="en-US" sz="1100" spc="-9" dirty="0" smtClean="0">
                <a:solidFill>
                  <a:srgbClr val="3A3939"/>
                </a:solidFill>
                <a:latin typeface="Arial"/>
                <a:cs typeface="Arial"/>
              </a:rPr>
              <a:t> </a:t>
            </a:r>
          </a:p>
          <a:p>
            <a:pPr marL="234689" marR="196950" indent="-175254">
              <a:lnSpc>
                <a:spcPct val="99945"/>
              </a:lnSpc>
              <a:buFont typeface="Arial" panose="020B0604020202020204" pitchFamily="34" charset="0"/>
              <a:buChar char="•"/>
            </a:pPr>
            <a:endParaRPr lang="en-US" sz="1100" dirty="0" smtClean="0">
              <a:solidFill>
                <a:srgbClr val="3A3939"/>
              </a:solidFill>
              <a:latin typeface="Arial"/>
              <a:cs typeface="Arial"/>
            </a:endParaRPr>
          </a:p>
          <a:p>
            <a:pPr marL="234689" marR="196950" indent="-175254">
              <a:lnSpc>
                <a:spcPct val="99945"/>
              </a:lnSpc>
              <a:buFont typeface="Arial" panose="020B0604020202020204" pitchFamily="34" charset="0"/>
              <a:buChar char="•"/>
            </a:pPr>
            <a:r>
              <a:rPr lang="en-US" sz="1100" dirty="0" smtClean="0">
                <a:solidFill>
                  <a:srgbClr val="3A3939"/>
                </a:solidFill>
                <a:latin typeface="Arial"/>
                <a:cs typeface="Arial"/>
              </a:rPr>
              <a:t>H</a:t>
            </a:r>
            <a:r>
              <a:rPr lang="en-US" sz="1100" spc="-4" dirty="0" smtClean="0">
                <a:solidFill>
                  <a:srgbClr val="3A3939"/>
                </a:solidFill>
                <a:latin typeface="Arial"/>
                <a:cs typeface="Arial"/>
              </a:rPr>
              <a:t>o</a:t>
            </a:r>
            <a:r>
              <a:rPr lang="en-US" sz="1100" dirty="0" smtClean="0">
                <a:solidFill>
                  <a:srgbClr val="3A3939"/>
                </a:solidFill>
                <a:latin typeface="Arial"/>
                <a:cs typeface="Arial"/>
              </a:rPr>
              <a:t>w same is </a:t>
            </a:r>
            <a:r>
              <a:rPr lang="en-US" sz="1100" spc="-9" dirty="0" smtClean="0">
                <a:solidFill>
                  <a:srgbClr val="3A3939"/>
                </a:solidFill>
                <a:latin typeface="Arial"/>
                <a:cs typeface="Arial"/>
              </a:rPr>
              <a:t> </a:t>
            </a:r>
            <a:r>
              <a:rPr lang="en-US" sz="1100" dirty="0">
                <a:solidFill>
                  <a:srgbClr val="3A3939"/>
                </a:solidFill>
                <a:latin typeface="Arial"/>
                <a:cs typeface="Arial"/>
              </a:rPr>
              <a:t>com</a:t>
            </a:r>
            <a:r>
              <a:rPr lang="en-US" sz="1100" spc="4" dirty="0">
                <a:solidFill>
                  <a:srgbClr val="3A3939"/>
                </a:solidFill>
                <a:latin typeface="Arial"/>
                <a:cs typeface="Arial"/>
              </a:rPr>
              <a:t>m</a:t>
            </a:r>
            <a:r>
              <a:rPr lang="en-US" sz="1100" spc="-4" dirty="0">
                <a:solidFill>
                  <a:srgbClr val="3A3939"/>
                </a:solidFill>
                <a:latin typeface="Arial"/>
                <a:cs typeface="Arial"/>
              </a:rPr>
              <a:t>i</a:t>
            </a:r>
            <a:r>
              <a:rPr lang="en-US" sz="1100" spc="4" dirty="0">
                <a:solidFill>
                  <a:srgbClr val="3A3939"/>
                </a:solidFill>
                <a:latin typeface="Arial"/>
                <a:cs typeface="Arial"/>
              </a:rPr>
              <a:t>tt</a:t>
            </a:r>
            <a:r>
              <a:rPr lang="en-US" sz="1100" dirty="0">
                <a:solidFill>
                  <a:srgbClr val="3A3939"/>
                </a:solidFill>
                <a:latin typeface="Arial"/>
                <a:cs typeface="Arial"/>
              </a:rPr>
              <a:t>ed</a:t>
            </a:r>
            <a:endParaRPr lang="en-US" sz="1100" dirty="0">
              <a:latin typeface="Arial"/>
              <a:cs typeface="Arial"/>
            </a:endParaRPr>
          </a:p>
          <a:p>
            <a:pPr marL="234689" marR="160496" indent="-175254" algn="just">
              <a:lnSpc>
                <a:spcPct val="99945"/>
              </a:lnSpc>
              <a:spcBef>
                <a:spcPts val="601"/>
              </a:spcBef>
            </a:pPr>
            <a:r>
              <a:rPr lang="en-US" sz="1100" dirty="0">
                <a:solidFill>
                  <a:srgbClr val="767070"/>
                </a:solidFill>
                <a:latin typeface="Times New Roman"/>
                <a:cs typeface="Times New Roman"/>
              </a:rPr>
              <a:t>▪ </a:t>
            </a:r>
            <a:r>
              <a:rPr lang="en-US" sz="1100" spc="165" dirty="0">
                <a:solidFill>
                  <a:srgbClr val="767070"/>
                </a:solidFill>
                <a:latin typeface="Times New Roman"/>
                <a:cs typeface="Times New Roman"/>
              </a:rPr>
              <a:t> </a:t>
            </a:r>
            <a:r>
              <a:rPr lang="en-US" sz="1100" spc="4" dirty="0" smtClean="0">
                <a:solidFill>
                  <a:srgbClr val="3A3939"/>
                </a:solidFill>
                <a:latin typeface="Arial"/>
                <a:cs typeface="Arial"/>
              </a:rPr>
              <a:t>G</a:t>
            </a:r>
            <a:r>
              <a:rPr lang="en-US" sz="1100" dirty="0" smtClean="0">
                <a:solidFill>
                  <a:srgbClr val="3A3939"/>
                </a:solidFill>
                <a:latin typeface="Arial"/>
                <a:cs typeface="Arial"/>
              </a:rPr>
              <a:t>ather</a:t>
            </a:r>
            <a:r>
              <a:rPr lang="en-US" sz="1100" spc="-39" dirty="0" smtClean="0">
                <a:solidFill>
                  <a:srgbClr val="3A3939"/>
                </a:solidFill>
                <a:latin typeface="Arial"/>
                <a:cs typeface="Arial"/>
              </a:rPr>
              <a:t> </a:t>
            </a:r>
            <a:r>
              <a:rPr lang="en-US" sz="1100" dirty="0">
                <a:solidFill>
                  <a:srgbClr val="3A3939"/>
                </a:solidFill>
                <a:latin typeface="Arial"/>
                <a:cs typeface="Arial"/>
              </a:rPr>
              <a:t>e</a:t>
            </a:r>
            <a:r>
              <a:rPr lang="en-US" sz="1100" spc="-15" dirty="0">
                <a:solidFill>
                  <a:srgbClr val="3A3939"/>
                </a:solidFill>
                <a:latin typeface="Arial"/>
                <a:cs typeface="Arial"/>
              </a:rPr>
              <a:t>v</a:t>
            </a:r>
            <a:r>
              <a:rPr lang="en-US" sz="1100" spc="-4" dirty="0">
                <a:solidFill>
                  <a:srgbClr val="3A3939"/>
                </a:solidFill>
                <a:latin typeface="Arial"/>
                <a:cs typeface="Arial"/>
              </a:rPr>
              <a:t>i</a:t>
            </a:r>
            <a:r>
              <a:rPr lang="en-US" sz="1100" dirty="0">
                <a:solidFill>
                  <a:srgbClr val="3A3939"/>
                </a:solidFill>
                <a:latin typeface="Arial"/>
                <a:cs typeface="Arial"/>
              </a:rPr>
              <a:t>d</a:t>
            </a:r>
            <a:r>
              <a:rPr lang="en-US" sz="1100" spc="-4" dirty="0">
                <a:solidFill>
                  <a:srgbClr val="3A3939"/>
                </a:solidFill>
                <a:latin typeface="Arial"/>
                <a:cs typeface="Arial"/>
              </a:rPr>
              <a:t>e</a:t>
            </a:r>
            <a:r>
              <a:rPr lang="en-US" sz="1100" dirty="0">
                <a:solidFill>
                  <a:srgbClr val="3A3939"/>
                </a:solidFill>
                <a:latin typeface="Arial"/>
                <a:cs typeface="Arial"/>
              </a:rPr>
              <a:t>nce d</a:t>
            </a:r>
            <a:r>
              <a:rPr lang="en-US" sz="1100" spc="-4" dirty="0">
                <a:solidFill>
                  <a:srgbClr val="3A3939"/>
                </a:solidFill>
                <a:latin typeface="Arial"/>
                <a:cs typeface="Arial"/>
              </a:rPr>
              <a:t>e</a:t>
            </a:r>
            <a:r>
              <a:rPr lang="en-US" sz="1100" dirty="0">
                <a:solidFill>
                  <a:srgbClr val="3A3939"/>
                </a:solidFill>
                <a:latin typeface="Arial"/>
                <a:cs typeface="Arial"/>
              </a:rPr>
              <a:t>p</a:t>
            </a:r>
            <a:r>
              <a:rPr lang="en-US" sz="1100" spc="-4" dirty="0">
                <a:solidFill>
                  <a:srgbClr val="3A3939"/>
                </a:solidFill>
                <a:latin typeface="Arial"/>
                <a:cs typeface="Arial"/>
              </a:rPr>
              <a:t>e</a:t>
            </a:r>
            <a:r>
              <a:rPr lang="en-US" sz="1100" dirty="0">
                <a:solidFill>
                  <a:srgbClr val="3A3939"/>
                </a:solidFill>
                <a:latin typeface="Arial"/>
                <a:cs typeface="Arial"/>
              </a:rPr>
              <a:t>n</a:t>
            </a:r>
            <a:r>
              <a:rPr lang="en-US" sz="1100" spc="-4" dirty="0">
                <a:solidFill>
                  <a:srgbClr val="3A3939"/>
                </a:solidFill>
                <a:latin typeface="Arial"/>
                <a:cs typeface="Arial"/>
              </a:rPr>
              <a:t>di</a:t>
            </a:r>
            <a:r>
              <a:rPr lang="en-US" sz="1100" dirty="0">
                <a:solidFill>
                  <a:srgbClr val="3A3939"/>
                </a:solidFill>
                <a:latin typeface="Arial"/>
                <a:cs typeface="Arial"/>
              </a:rPr>
              <a:t>ng u</a:t>
            </a:r>
            <a:r>
              <a:rPr lang="en-US" sz="1100" spc="-4" dirty="0">
                <a:solidFill>
                  <a:srgbClr val="3A3939"/>
                </a:solidFill>
                <a:latin typeface="Arial"/>
                <a:cs typeface="Arial"/>
              </a:rPr>
              <a:t>p</a:t>
            </a:r>
            <a:r>
              <a:rPr lang="en-US" sz="1100" dirty="0">
                <a:solidFill>
                  <a:srgbClr val="3A3939"/>
                </a:solidFill>
                <a:latin typeface="Arial"/>
                <a:cs typeface="Arial"/>
              </a:rPr>
              <a:t>on </a:t>
            </a:r>
            <a:r>
              <a:rPr lang="en-US" sz="1100" spc="4" dirty="0">
                <a:solidFill>
                  <a:srgbClr val="3A3939"/>
                </a:solidFill>
                <a:latin typeface="Arial"/>
                <a:cs typeface="Arial"/>
              </a:rPr>
              <a:t>t</a:t>
            </a:r>
            <a:r>
              <a:rPr lang="en-US" sz="1100" dirty="0">
                <a:solidFill>
                  <a:srgbClr val="3A3939"/>
                </a:solidFill>
                <a:latin typeface="Arial"/>
                <a:cs typeface="Arial"/>
              </a:rPr>
              <a:t>he</a:t>
            </a:r>
            <a:r>
              <a:rPr lang="en-US" sz="1100" spc="-19" dirty="0">
                <a:solidFill>
                  <a:srgbClr val="3A3939"/>
                </a:solidFill>
                <a:latin typeface="Arial"/>
                <a:cs typeface="Arial"/>
              </a:rPr>
              <a:t> </a:t>
            </a:r>
            <a:r>
              <a:rPr lang="en-US" sz="1100" dirty="0">
                <a:solidFill>
                  <a:srgbClr val="3A3939"/>
                </a:solidFill>
                <a:latin typeface="Arial"/>
                <a:cs typeface="Arial"/>
              </a:rPr>
              <a:t>n</a:t>
            </a:r>
            <a:r>
              <a:rPr lang="en-US" sz="1100" spc="-4" dirty="0">
                <a:solidFill>
                  <a:srgbClr val="3A3939"/>
                </a:solidFill>
                <a:latin typeface="Arial"/>
                <a:cs typeface="Arial"/>
              </a:rPr>
              <a:t>a</a:t>
            </a:r>
            <a:r>
              <a:rPr lang="en-US" sz="1100" spc="4" dirty="0">
                <a:solidFill>
                  <a:srgbClr val="3A3939"/>
                </a:solidFill>
                <a:latin typeface="Arial"/>
                <a:cs typeface="Arial"/>
              </a:rPr>
              <a:t>t</a:t>
            </a:r>
            <a:r>
              <a:rPr lang="en-US" sz="1100" dirty="0">
                <a:solidFill>
                  <a:srgbClr val="3A3939"/>
                </a:solidFill>
                <a:latin typeface="Arial"/>
                <a:cs typeface="Arial"/>
              </a:rPr>
              <a:t>ure</a:t>
            </a:r>
            <a:r>
              <a:rPr lang="en-US" sz="1100" spc="-29" dirty="0">
                <a:solidFill>
                  <a:srgbClr val="3A3939"/>
                </a:solidFill>
                <a:latin typeface="Arial"/>
                <a:cs typeface="Arial"/>
              </a:rPr>
              <a:t> </a:t>
            </a:r>
            <a:r>
              <a:rPr lang="en-US" sz="1100" dirty="0">
                <a:solidFill>
                  <a:srgbClr val="3A3939"/>
                </a:solidFill>
                <a:latin typeface="Arial"/>
                <a:cs typeface="Arial"/>
              </a:rPr>
              <a:t>of</a:t>
            </a:r>
            <a:r>
              <a:rPr lang="en-US" sz="1100" spc="-15" dirty="0">
                <a:solidFill>
                  <a:srgbClr val="3A3939"/>
                </a:solidFill>
                <a:latin typeface="Arial"/>
                <a:cs typeface="Arial"/>
              </a:rPr>
              <a:t> </a:t>
            </a:r>
            <a:r>
              <a:rPr lang="en-US" sz="1100" spc="4" dirty="0">
                <a:solidFill>
                  <a:srgbClr val="3A3939"/>
                </a:solidFill>
                <a:latin typeface="Arial"/>
                <a:cs typeface="Arial"/>
              </a:rPr>
              <a:t>t</a:t>
            </a:r>
            <a:r>
              <a:rPr lang="en-US" sz="1100" dirty="0">
                <a:solidFill>
                  <a:srgbClr val="3A3939"/>
                </a:solidFill>
                <a:latin typeface="Arial"/>
                <a:cs typeface="Arial"/>
              </a:rPr>
              <a:t>he cas</a:t>
            </a:r>
            <a:r>
              <a:rPr lang="en-US" sz="1100" spc="-4" dirty="0">
                <a:solidFill>
                  <a:srgbClr val="3A3939"/>
                </a:solidFill>
                <a:latin typeface="Arial"/>
                <a:cs typeface="Arial"/>
              </a:rPr>
              <a:t>e</a:t>
            </a:r>
            <a:r>
              <a:rPr lang="en-US" sz="1100" dirty="0">
                <a:solidFill>
                  <a:srgbClr val="3A3939"/>
                </a:solidFill>
                <a:latin typeface="Arial"/>
                <a:cs typeface="Arial"/>
              </a:rPr>
              <a:t>,</a:t>
            </a:r>
            <a:r>
              <a:rPr lang="en-US" sz="1100" spc="-9" dirty="0">
                <a:solidFill>
                  <a:srgbClr val="3A3939"/>
                </a:solidFill>
                <a:latin typeface="Arial"/>
                <a:cs typeface="Arial"/>
              </a:rPr>
              <a:t> </a:t>
            </a:r>
            <a:r>
              <a:rPr lang="en-US" sz="1100" spc="-15" dirty="0">
                <a:solidFill>
                  <a:srgbClr val="3A3939"/>
                </a:solidFill>
                <a:latin typeface="Arial"/>
                <a:cs typeface="Arial"/>
              </a:rPr>
              <a:t>w</a:t>
            </a:r>
            <a:r>
              <a:rPr lang="en-US" sz="1100" dirty="0">
                <a:solidFill>
                  <a:srgbClr val="3A3939"/>
                </a:solidFill>
                <a:latin typeface="Arial"/>
                <a:cs typeface="Arial"/>
              </a:rPr>
              <a:t>h</a:t>
            </a:r>
            <a:r>
              <a:rPr lang="en-US" sz="1100" spc="-4" dirty="0">
                <a:solidFill>
                  <a:srgbClr val="3A3939"/>
                </a:solidFill>
                <a:latin typeface="Arial"/>
                <a:cs typeface="Arial"/>
              </a:rPr>
              <a:t>i</a:t>
            </a:r>
            <a:r>
              <a:rPr lang="en-US" sz="1100" dirty="0">
                <a:solidFill>
                  <a:srgbClr val="3A3939"/>
                </a:solidFill>
                <a:latin typeface="Arial"/>
                <a:cs typeface="Arial"/>
              </a:rPr>
              <a:t>ch</a:t>
            </a:r>
            <a:r>
              <a:rPr lang="en-US" sz="1100" spc="15" dirty="0">
                <a:solidFill>
                  <a:srgbClr val="3A3939"/>
                </a:solidFill>
                <a:latin typeface="Arial"/>
                <a:cs typeface="Arial"/>
              </a:rPr>
              <a:t> </a:t>
            </a:r>
            <a:r>
              <a:rPr lang="en-US" sz="1100" spc="4" dirty="0">
                <a:solidFill>
                  <a:srgbClr val="3A3939"/>
                </a:solidFill>
                <a:latin typeface="Arial"/>
                <a:cs typeface="Arial"/>
              </a:rPr>
              <a:t>m</a:t>
            </a:r>
            <a:r>
              <a:rPr lang="en-US" sz="1100" dirty="0">
                <a:solidFill>
                  <a:srgbClr val="3A3939"/>
                </a:solidFill>
                <a:latin typeface="Arial"/>
                <a:cs typeface="Arial"/>
              </a:rPr>
              <a:t>ay </a:t>
            </a:r>
            <a:r>
              <a:rPr lang="en-US" sz="1100" spc="-4" dirty="0">
                <a:solidFill>
                  <a:srgbClr val="3A3939"/>
                </a:solidFill>
                <a:latin typeface="Arial"/>
                <a:cs typeface="Arial"/>
              </a:rPr>
              <a:t>i</a:t>
            </a:r>
            <a:r>
              <a:rPr lang="en-US" sz="1100" dirty="0">
                <a:solidFill>
                  <a:srgbClr val="3A3939"/>
                </a:solidFill>
                <a:latin typeface="Arial"/>
                <a:cs typeface="Arial"/>
              </a:rPr>
              <a:t>n</a:t>
            </a:r>
            <a:r>
              <a:rPr lang="en-US" sz="1100" spc="-15" dirty="0">
                <a:solidFill>
                  <a:srgbClr val="3A3939"/>
                </a:solidFill>
                <a:latin typeface="Arial"/>
                <a:cs typeface="Arial"/>
              </a:rPr>
              <a:t>v</a:t>
            </a:r>
            <a:r>
              <a:rPr lang="en-US" sz="1100" dirty="0">
                <a:solidFill>
                  <a:srgbClr val="3A3939"/>
                </a:solidFill>
                <a:latin typeface="Arial"/>
                <a:cs typeface="Arial"/>
              </a:rPr>
              <a:t>o</a:t>
            </a:r>
            <a:r>
              <a:rPr lang="en-US" sz="1100" spc="-4" dirty="0">
                <a:solidFill>
                  <a:srgbClr val="3A3939"/>
                </a:solidFill>
                <a:latin typeface="Arial"/>
                <a:cs typeface="Arial"/>
              </a:rPr>
              <a:t>l</a:t>
            </a:r>
            <a:r>
              <a:rPr lang="en-US" sz="1100" spc="-9" dirty="0">
                <a:solidFill>
                  <a:srgbClr val="3A3939"/>
                </a:solidFill>
                <a:latin typeface="Arial"/>
                <a:cs typeface="Arial"/>
              </a:rPr>
              <a:t>v</a:t>
            </a:r>
            <a:r>
              <a:rPr lang="en-US" sz="1100" dirty="0">
                <a:solidFill>
                  <a:srgbClr val="3A3939"/>
                </a:solidFill>
                <a:latin typeface="Arial"/>
                <a:cs typeface="Arial"/>
              </a:rPr>
              <a:t>e</a:t>
            </a:r>
            <a:endParaRPr lang="en-US" sz="1100" dirty="0">
              <a:latin typeface="Arial"/>
              <a:cs typeface="Arial"/>
            </a:endParaRPr>
          </a:p>
          <a:p>
            <a:pPr marL="178302">
              <a:lnSpc>
                <a:spcPct val="95825"/>
              </a:lnSpc>
            </a:pPr>
            <a:r>
              <a:rPr lang="en-US" sz="1100" dirty="0">
                <a:solidFill>
                  <a:srgbClr val="767070"/>
                </a:solidFill>
                <a:latin typeface="Courier New"/>
                <a:cs typeface="Courier New"/>
              </a:rPr>
              <a:t>o</a:t>
            </a:r>
            <a:r>
              <a:rPr lang="en-US" sz="1100" spc="19" dirty="0">
                <a:solidFill>
                  <a:srgbClr val="767070"/>
                </a:solidFill>
                <a:latin typeface="Courier New"/>
                <a:cs typeface="Courier New"/>
              </a:rPr>
              <a:t> </a:t>
            </a:r>
            <a:r>
              <a:rPr lang="en-US" sz="1100" spc="-4" dirty="0">
                <a:solidFill>
                  <a:srgbClr val="3A3939"/>
                </a:solidFill>
                <a:latin typeface="Arial"/>
                <a:cs typeface="Arial"/>
              </a:rPr>
              <a:t>l</a:t>
            </a:r>
            <a:r>
              <a:rPr lang="en-US" sz="1100" dirty="0">
                <a:solidFill>
                  <a:srgbClr val="3A3939"/>
                </a:solidFill>
                <a:latin typeface="Arial"/>
                <a:cs typeface="Arial"/>
              </a:rPr>
              <a:t>oc</a:t>
            </a:r>
            <a:r>
              <a:rPr lang="en-US" sz="1100" spc="-4" dirty="0">
                <a:solidFill>
                  <a:srgbClr val="3A3939"/>
                </a:solidFill>
                <a:latin typeface="Arial"/>
                <a:cs typeface="Arial"/>
              </a:rPr>
              <a:t>a</a:t>
            </a:r>
            <a:r>
              <a:rPr lang="en-US" sz="1100" spc="4" dirty="0">
                <a:solidFill>
                  <a:srgbClr val="3A3939"/>
                </a:solidFill>
                <a:latin typeface="Arial"/>
                <a:cs typeface="Arial"/>
              </a:rPr>
              <a:t>t</a:t>
            </a:r>
            <a:r>
              <a:rPr lang="en-US" sz="1100" spc="-4" dirty="0">
                <a:solidFill>
                  <a:srgbClr val="3A3939"/>
                </a:solidFill>
                <a:latin typeface="Arial"/>
                <a:cs typeface="Arial"/>
              </a:rPr>
              <a:t>i</a:t>
            </a:r>
            <a:r>
              <a:rPr lang="en-US" sz="1100" dirty="0">
                <a:solidFill>
                  <a:srgbClr val="3A3939"/>
                </a:solidFill>
                <a:latin typeface="Arial"/>
                <a:cs typeface="Arial"/>
              </a:rPr>
              <a:t>ng</a:t>
            </a:r>
            <a:endParaRPr lang="en-US" sz="1100" dirty="0">
              <a:latin typeface="Arial"/>
              <a:cs typeface="Arial"/>
            </a:endParaRPr>
          </a:p>
          <a:p>
            <a:pPr marL="348986">
              <a:lnSpc>
                <a:spcPts val="1225"/>
              </a:lnSpc>
              <a:spcBef>
                <a:spcPts val="61"/>
              </a:spcBef>
            </a:pPr>
            <a:r>
              <a:rPr lang="en-US" sz="1100" dirty="0">
                <a:solidFill>
                  <a:srgbClr val="3A3939"/>
                </a:solidFill>
                <a:latin typeface="Arial"/>
                <a:cs typeface="Arial"/>
              </a:rPr>
              <a:t>d</a:t>
            </a:r>
            <a:r>
              <a:rPr lang="en-US" sz="1100" spc="-4" dirty="0">
                <a:solidFill>
                  <a:srgbClr val="3A3939"/>
                </a:solidFill>
                <a:latin typeface="Arial"/>
                <a:cs typeface="Arial"/>
              </a:rPr>
              <a:t>o</a:t>
            </a:r>
            <a:r>
              <a:rPr lang="en-US" sz="1100" dirty="0">
                <a:solidFill>
                  <a:srgbClr val="3A3939"/>
                </a:solidFill>
                <a:latin typeface="Arial"/>
                <a:cs typeface="Arial"/>
              </a:rPr>
              <a:t>c</a:t>
            </a:r>
            <a:r>
              <a:rPr lang="en-US" sz="1100" spc="-4" dirty="0">
                <a:solidFill>
                  <a:srgbClr val="3A3939"/>
                </a:solidFill>
                <a:latin typeface="Arial"/>
                <a:cs typeface="Arial"/>
              </a:rPr>
              <a:t>u</a:t>
            </a:r>
            <a:r>
              <a:rPr lang="en-US" sz="1100" dirty="0">
                <a:solidFill>
                  <a:srgbClr val="3A3939"/>
                </a:solidFill>
                <a:latin typeface="Arial"/>
                <a:cs typeface="Arial"/>
              </a:rPr>
              <a:t>me</a:t>
            </a:r>
            <a:r>
              <a:rPr lang="en-US" sz="1100" spc="-4" dirty="0">
                <a:solidFill>
                  <a:srgbClr val="3A3939"/>
                </a:solidFill>
                <a:latin typeface="Arial"/>
                <a:cs typeface="Arial"/>
              </a:rPr>
              <a:t>n</a:t>
            </a:r>
            <a:r>
              <a:rPr lang="en-US" sz="1100" spc="4" dirty="0">
                <a:solidFill>
                  <a:srgbClr val="3A3939"/>
                </a:solidFill>
                <a:latin typeface="Arial"/>
                <a:cs typeface="Arial"/>
              </a:rPr>
              <a:t>t</a:t>
            </a:r>
            <a:r>
              <a:rPr lang="en-US" sz="1100" dirty="0">
                <a:solidFill>
                  <a:srgbClr val="3A3939"/>
                </a:solidFill>
                <a:latin typeface="Arial"/>
                <a:cs typeface="Arial"/>
              </a:rPr>
              <a:t>s</a:t>
            </a:r>
            <a:endParaRPr lang="en-US" sz="1100" dirty="0">
              <a:latin typeface="Arial"/>
              <a:cs typeface="Arial"/>
            </a:endParaRPr>
          </a:p>
          <a:p>
            <a:pPr marL="178302">
              <a:lnSpc>
                <a:spcPct val="95825"/>
              </a:lnSpc>
            </a:pPr>
            <a:r>
              <a:rPr lang="en-US" sz="1100" dirty="0">
                <a:solidFill>
                  <a:srgbClr val="767070"/>
                </a:solidFill>
                <a:latin typeface="Courier New"/>
                <a:cs typeface="Courier New"/>
              </a:rPr>
              <a:t>o</a:t>
            </a:r>
            <a:r>
              <a:rPr lang="en-US" sz="1100" spc="19" dirty="0">
                <a:solidFill>
                  <a:srgbClr val="767070"/>
                </a:solidFill>
                <a:latin typeface="Courier New"/>
                <a:cs typeface="Courier New"/>
              </a:rPr>
              <a:t> </a:t>
            </a:r>
            <a:r>
              <a:rPr lang="en-US" sz="1100" dirty="0">
                <a:solidFill>
                  <a:srgbClr val="3A3939"/>
                </a:solidFill>
                <a:latin typeface="Arial"/>
                <a:cs typeface="Arial"/>
              </a:rPr>
              <a:t>e</a:t>
            </a:r>
            <a:r>
              <a:rPr lang="en-US" sz="1100" spc="-4" dirty="0">
                <a:solidFill>
                  <a:srgbClr val="3A3939"/>
                </a:solidFill>
                <a:latin typeface="Arial"/>
                <a:cs typeface="Arial"/>
              </a:rPr>
              <a:t>c</a:t>
            </a:r>
            <a:r>
              <a:rPr lang="en-US" sz="1100" dirty="0">
                <a:solidFill>
                  <a:srgbClr val="3A3939"/>
                </a:solidFill>
                <a:latin typeface="Arial"/>
                <a:cs typeface="Arial"/>
              </a:rPr>
              <a:t>o</a:t>
            </a:r>
            <a:r>
              <a:rPr lang="en-US" sz="1100" spc="-4" dirty="0">
                <a:solidFill>
                  <a:srgbClr val="3A3939"/>
                </a:solidFill>
                <a:latin typeface="Arial"/>
                <a:cs typeface="Arial"/>
              </a:rPr>
              <a:t>n</a:t>
            </a:r>
            <a:r>
              <a:rPr lang="en-US" sz="1100" dirty="0">
                <a:solidFill>
                  <a:srgbClr val="3A3939"/>
                </a:solidFill>
                <a:latin typeface="Arial"/>
                <a:cs typeface="Arial"/>
              </a:rPr>
              <a:t>om</a:t>
            </a:r>
            <a:r>
              <a:rPr lang="en-US" sz="1100" spc="-4" dirty="0">
                <a:solidFill>
                  <a:srgbClr val="3A3939"/>
                </a:solidFill>
                <a:latin typeface="Arial"/>
                <a:cs typeface="Arial"/>
              </a:rPr>
              <a:t>i</a:t>
            </a:r>
            <a:r>
              <a:rPr lang="en-US" sz="1100" dirty="0">
                <a:solidFill>
                  <a:srgbClr val="3A3939"/>
                </a:solidFill>
                <a:latin typeface="Arial"/>
                <a:cs typeface="Arial"/>
              </a:rPr>
              <a:t>c</a:t>
            </a:r>
            <a:endParaRPr lang="en-US" sz="1100" dirty="0">
              <a:latin typeface="Arial"/>
              <a:cs typeface="Arial"/>
            </a:endParaRPr>
          </a:p>
          <a:p>
            <a:pPr marL="348986">
              <a:lnSpc>
                <a:spcPts val="1225"/>
              </a:lnSpc>
              <a:spcBef>
                <a:spcPts val="61"/>
              </a:spcBef>
            </a:pPr>
            <a:r>
              <a:rPr lang="en-US" sz="1100" spc="-4" dirty="0">
                <a:solidFill>
                  <a:srgbClr val="3A3939"/>
                </a:solidFill>
                <a:latin typeface="Arial"/>
                <a:cs typeface="Arial"/>
              </a:rPr>
              <a:t>i</a:t>
            </a:r>
            <a:r>
              <a:rPr lang="en-US" sz="1100" dirty="0">
                <a:solidFill>
                  <a:srgbClr val="3A3939"/>
                </a:solidFill>
                <a:latin typeface="Arial"/>
                <a:cs typeface="Arial"/>
              </a:rPr>
              <a:t>n</a:t>
            </a:r>
            <a:r>
              <a:rPr lang="en-US" sz="1100" spc="15" dirty="0">
                <a:solidFill>
                  <a:srgbClr val="3A3939"/>
                </a:solidFill>
                <a:latin typeface="Arial"/>
                <a:cs typeface="Arial"/>
              </a:rPr>
              <a:t>f</a:t>
            </a:r>
            <a:r>
              <a:rPr lang="en-US" sz="1100" dirty="0">
                <a:solidFill>
                  <a:srgbClr val="3A3939"/>
                </a:solidFill>
                <a:latin typeface="Arial"/>
                <a:cs typeface="Arial"/>
              </a:rPr>
              <a:t>or</a:t>
            </a:r>
            <a:r>
              <a:rPr lang="en-US" sz="1100" spc="4" dirty="0">
                <a:solidFill>
                  <a:srgbClr val="3A3939"/>
                </a:solidFill>
                <a:latin typeface="Arial"/>
                <a:cs typeface="Arial"/>
              </a:rPr>
              <a:t>m</a:t>
            </a:r>
            <a:r>
              <a:rPr lang="en-US" sz="1100" dirty="0">
                <a:solidFill>
                  <a:srgbClr val="3A3939"/>
                </a:solidFill>
                <a:latin typeface="Arial"/>
                <a:cs typeface="Arial"/>
              </a:rPr>
              <a:t>a</a:t>
            </a:r>
            <a:r>
              <a:rPr lang="en-US" sz="1100" spc="-9" dirty="0">
                <a:solidFill>
                  <a:srgbClr val="3A3939"/>
                </a:solidFill>
                <a:latin typeface="Arial"/>
                <a:cs typeface="Arial"/>
              </a:rPr>
              <a:t>t</a:t>
            </a:r>
            <a:r>
              <a:rPr lang="en-US" sz="1100" spc="-4" dirty="0">
                <a:solidFill>
                  <a:srgbClr val="3A3939"/>
                </a:solidFill>
                <a:latin typeface="Arial"/>
                <a:cs typeface="Arial"/>
              </a:rPr>
              <a:t>i</a:t>
            </a:r>
            <a:r>
              <a:rPr lang="en-US" sz="1100" dirty="0">
                <a:solidFill>
                  <a:srgbClr val="3A3939"/>
                </a:solidFill>
                <a:latin typeface="Arial"/>
                <a:cs typeface="Arial"/>
              </a:rPr>
              <a:t>on</a:t>
            </a:r>
            <a:endParaRPr lang="en-US" sz="1100" dirty="0">
              <a:latin typeface="Arial"/>
              <a:cs typeface="Arial"/>
            </a:endParaRPr>
          </a:p>
          <a:p>
            <a:pPr marL="348986" marR="41572" indent="-170682">
              <a:lnSpc>
                <a:spcPct val="96400"/>
              </a:lnSpc>
            </a:pPr>
            <a:r>
              <a:rPr lang="en-US" sz="1100" dirty="0">
                <a:solidFill>
                  <a:srgbClr val="767070"/>
                </a:solidFill>
                <a:latin typeface="Courier New"/>
                <a:cs typeface="Courier New"/>
              </a:rPr>
              <a:t>o</a:t>
            </a:r>
            <a:r>
              <a:rPr lang="en-US" sz="1100" spc="19" dirty="0">
                <a:solidFill>
                  <a:srgbClr val="767070"/>
                </a:solidFill>
                <a:latin typeface="Courier New"/>
                <a:cs typeface="Courier New"/>
              </a:rPr>
              <a:t> </a:t>
            </a:r>
            <a:r>
              <a:rPr lang="en-US" sz="1100" dirty="0">
                <a:solidFill>
                  <a:srgbClr val="3A3939"/>
                </a:solidFill>
                <a:latin typeface="Arial"/>
                <a:cs typeface="Arial"/>
              </a:rPr>
              <a:t>proof</a:t>
            </a:r>
            <a:r>
              <a:rPr lang="en-US" sz="1100" spc="-24" dirty="0">
                <a:solidFill>
                  <a:srgbClr val="3A3939"/>
                </a:solidFill>
                <a:latin typeface="Arial"/>
                <a:cs typeface="Arial"/>
              </a:rPr>
              <a:t> </a:t>
            </a:r>
            <a:r>
              <a:rPr lang="en-US" sz="1100" dirty="0">
                <a:solidFill>
                  <a:srgbClr val="3A3939"/>
                </a:solidFill>
                <a:latin typeface="Arial"/>
                <a:cs typeface="Arial"/>
              </a:rPr>
              <a:t>of occ</a:t>
            </a:r>
            <a:r>
              <a:rPr lang="en-US" sz="1100" spc="-4" dirty="0">
                <a:solidFill>
                  <a:srgbClr val="3A3939"/>
                </a:solidFill>
                <a:latin typeface="Arial"/>
                <a:cs typeface="Arial"/>
              </a:rPr>
              <a:t>u</a:t>
            </a:r>
            <a:r>
              <a:rPr lang="en-US" sz="1100" spc="4" dirty="0">
                <a:solidFill>
                  <a:srgbClr val="3A3939"/>
                </a:solidFill>
                <a:latin typeface="Arial"/>
                <a:cs typeface="Arial"/>
              </a:rPr>
              <a:t>rr</a:t>
            </a:r>
            <a:r>
              <a:rPr lang="en-US" sz="1100" dirty="0">
                <a:solidFill>
                  <a:srgbClr val="3A3939"/>
                </a:solidFill>
                <a:latin typeface="Arial"/>
                <a:cs typeface="Arial"/>
              </a:rPr>
              <a:t>e</a:t>
            </a:r>
            <a:r>
              <a:rPr lang="en-US" sz="1100" spc="-4" dirty="0">
                <a:solidFill>
                  <a:srgbClr val="3A3939"/>
                </a:solidFill>
                <a:latin typeface="Arial"/>
                <a:cs typeface="Arial"/>
              </a:rPr>
              <a:t>n</a:t>
            </a:r>
            <a:r>
              <a:rPr lang="en-US" sz="1100" dirty="0">
                <a:solidFill>
                  <a:srgbClr val="3A3939"/>
                </a:solidFill>
                <a:latin typeface="Arial"/>
                <a:cs typeface="Arial"/>
              </a:rPr>
              <a:t>ce</a:t>
            </a:r>
            <a:r>
              <a:rPr lang="en-US" sz="1100" spc="-29" dirty="0">
                <a:solidFill>
                  <a:srgbClr val="3A3939"/>
                </a:solidFill>
                <a:latin typeface="Arial"/>
                <a:cs typeface="Arial"/>
              </a:rPr>
              <a:t> </a:t>
            </a:r>
            <a:r>
              <a:rPr lang="en-US" sz="1100" dirty="0">
                <a:solidFill>
                  <a:srgbClr val="3A3939"/>
                </a:solidFill>
                <a:latin typeface="Arial"/>
                <a:cs typeface="Arial"/>
              </a:rPr>
              <a:t>of</a:t>
            </a:r>
            <a:r>
              <a:rPr lang="en-US" sz="1100" spc="-15" dirty="0">
                <a:solidFill>
                  <a:srgbClr val="3A3939"/>
                </a:solidFill>
                <a:latin typeface="Arial"/>
                <a:cs typeface="Arial"/>
              </a:rPr>
              <a:t> </a:t>
            </a:r>
            <a:r>
              <a:rPr lang="en-US" sz="1100" dirty="0">
                <a:solidFill>
                  <a:srgbClr val="3A3939"/>
                </a:solidFill>
                <a:latin typeface="Arial"/>
                <a:cs typeface="Arial"/>
              </a:rPr>
              <a:t>an </a:t>
            </a:r>
            <a:r>
              <a:rPr lang="en-US" sz="1100" dirty="0" smtClean="0">
                <a:solidFill>
                  <a:srgbClr val="3A3939"/>
                </a:solidFill>
                <a:latin typeface="Arial"/>
                <a:cs typeface="Arial"/>
              </a:rPr>
              <a:t>e</a:t>
            </a:r>
            <a:r>
              <a:rPr lang="en-US" sz="1100" spc="-15" dirty="0" smtClean="0">
                <a:solidFill>
                  <a:srgbClr val="3A3939"/>
                </a:solidFill>
                <a:latin typeface="Arial"/>
                <a:cs typeface="Arial"/>
              </a:rPr>
              <a:t>v</a:t>
            </a:r>
            <a:r>
              <a:rPr lang="en-US" sz="1100" dirty="0" smtClean="0">
                <a:solidFill>
                  <a:srgbClr val="3A3939"/>
                </a:solidFill>
                <a:latin typeface="Arial"/>
                <a:cs typeface="Arial"/>
              </a:rPr>
              <a:t>e</a:t>
            </a:r>
            <a:r>
              <a:rPr lang="en-US" sz="1100" spc="-4" dirty="0" smtClean="0">
                <a:solidFill>
                  <a:srgbClr val="3A3939"/>
                </a:solidFill>
                <a:latin typeface="Arial"/>
                <a:cs typeface="Arial"/>
              </a:rPr>
              <a:t>n</a:t>
            </a:r>
            <a:r>
              <a:rPr lang="en-US" sz="1100" dirty="0" smtClean="0">
                <a:solidFill>
                  <a:srgbClr val="3A3939"/>
                </a:solidFill>
                <a:latin typeface="Arial"/>
                <a:cs typeface="Arial"/>
              </a:rPr>
              <a:t>t</a:t>
            </a:r>
          </a:p>
          <a:p>
            <a:pPr marL="349754" marR="41572" indent="-171450">
              <a:lnSpc>
                <a:spcPct val="96400"/>
              </a:lnSpc>
              <a:buFont typeface="Arial" panose="020B0604020202020204" pitchFamily="34" charset="0"/>
              <a:buChar char="•"/>
            </a:pPr>
            <a:r>
              <a:rPr lang="en-US" sz="1100" dirty="0">
                <a:solidFill>
                  <a:srgbClr val="3A3939"/>
                </a:solidFill>
                <a:latin typeface="Arial"/>
                <a:cs typeface="Arial"/>
              </a:rPr>
              <a:t> </a:t>
            </a:r>
            <a:r>
              <a:rPr lang="en-US" sz="1100" b="1" dirty="0" err="1" smtClean="0">
                <a:solidFill>
                  <a:srgbClr val="3A3939"/>
                </a:solidFill>
                <a:latin typeface="Arial"/>
                <a:cs typeface="Arial"/>
              </a:rPr>
              <a:t>Identifing</a:t>
            </a:r>
            <a:r>
              <a:rPr lang="en-US" sz="1100" b="1" dirty="0" smtClean="0">
                <a:solidFill>
                  <a:srgbClr val="3A3939"/>
                </a:solidFill>
                <a:latin typeface="Arial"/>
                <a:cs typeface="Arial"/>
              </a:rPr>
              <a:t> beneficiaries </a:t>
            </a:r>
          </a:p>
        </p:txBody>
      </p:sp>
      <p:sp>
        <p:nvSpPr>
          <p:cNvPr id="3" name="object 3"/>
          <p:cNvSpPr txBox="1"/>
          <p:nvPr/>
        </p:nvSpPr>
        <p:spPr>
          <a:xfrm>
            <a:off x="7592545" y="2403110"/>
            <a:ext cx="1554947" cy="4122675"/>
          </a:xfrm>
          <a:prstGeom prst="rect">
            <a:avLst/>
          </a:prstGeom>
        </p:spPr>
        <p:txBody>
          <a:bodyPr wrap="square" lIns="0" tIns="0" rIns="0" bIns="0" rtlCol="0">
            <a:noAutofit/>
          </a:bodyPr>
          <a:lstStyle/>
          <a:p>
            <a:pPr>
              <a:lnSpc>
                <a:spcPts val="1300"/>
              </a:lnSpc>
              <a:spcBef>
                <a:spcPts val="11"/>
              </a:spcBef>
            </a:pPr>
            <a:endParaRPr sz="1200" dirty="0"/>
          </a:p>
          <a:p>
            <a:pPr marL="231896" marR="79022" indent="-172208">
              <a:lnSpc>
                <a:spcPct val="99945"/>
              </a:lnSpc>
            </a:pPr>
            <a:r>
              <a:rPr sz="1200" dirty="0">
                <a:solidFill>
                  <a:srgbClr val="767070"/>
                </a:solidFill>
                <a:latin typeface="Times New Roman"/>
                <a:cs typeface="Times New Roman"/>
              </a:rPr>
              <a:t>▪ </a:t>
            </a:r>
            <a:r>
              <a:rPr lang="en-US" sz="1200" dirty="0" smtClean="0">
                <a:solidFill>
                  <a:srgbClr val="767070"/>
                </a:solidFill>
                <a:latin typeface="Times New Roman"/>
                <a:cs typeface="Times New Roman"/>
              </a:rPr>
              <a:t>  Fact based reporting </a:t>
            </a:r>
          </a:p>
          <a:p>
            <a:pPr marL="231896" marR="79022" indent="-172208">
              <a:lnSpc>
                <a:spcPct val="99945"/>
              </a:lnSpc>
            </a:pPr>
            <a:endParaRPr lang="en-US" sz="1200" dirty="0">
              <a:solidFill>
                <a:srgbClr val="767070"/>
              </a:solidFill>
              <a:latin typeface="Times New Roman"/>
              <a:cs typeface="Times New Roman"/>
            </a:endParaRPr>
          </a:p>
          <a:p>
            <a:pPr marL="231896" marR="79022" indent="-172208">
              <a:lnSpc>
                <a:spcPct val="99945"/>
              </a:lnSpc>
            </a:pPr>
            <a:r>
              <a:rPr sz="1200" dirty="0" smtClean="0">
                <a:solidFill>
                  <a:srgbClr val="767070"/>
                </a:solidFill>
                <a:latin typeface="Times New Roman"/>
                <a:cs typeface="Times New Roman"/>
              </a:rPr>
              <a:t>▪ </a:t>
            </a:r>
            <a:r>
              <a:rPr sz="1200" spc="140" dirty="0" smtClean="0">
                <a:solidFill>
                  <a:srgbClr val="767070"/>
                </a:solidFill>
                <a:latin typeface="Times New Roman"/>
                <a:cs typeface="Times New Roman"/>
              </a:rPr>
              <a:t> </a:t>
            </a:r>
            <a:r>
              <a:rPr lang="en-US" sz="1200" spc="9" dirty="0" smtClean="0">
                <a:solidFill>
                  <a:srgbClr val="3A3939"/>
                </a:solidFill>
                <a:latin typeface="Arial"/>
                <a:cs typeface="Arial"/>
              </a:rPr>
              <a:t>R</a:t>
            </a:r>
            <a:r>
              <a:rPr sz="1200" dirty="0" smtClean="0">
                <a:solidFill>
                  <a:srgbClr val="3A3939"/>
                </a:solidFill>
                <a:latin typeface="Arial"/>
                <a:cs typeface="Arial"/>
              </a:rPr>
              <a:t>epo</a:t>
            </a:r>
            <a:r>
              <a:rPr sz="1200" spc="4" dirty="0" smtClean="0">
                <a:solidFill>
                  <a:srgbClr val="3A3939"/>
                </a:solidFill>
                <a:latin typeface="Arial"/>
                <a:cs typeface="Arial"/>
              </a:rPr>
              <a:t>r</a:t>
            </a:r>
            <a:r>
              <a:rPr sz="1200" dirty="0" smtClean="0">
                <a:solidFill>
                  <a:srgbClr val="3A3939"/>
                </a:solidFill>
                <a:latin typeface="Arial"/>
                <a:cs typeface="Arial"/>
              </a:rPr>
              <a:t>t</a:t>
            </a:r>
            <a:r>
              <a:rPr sz="1200" spc="-25" dirty="0" smtClean="0">
                <a:solidFill>
                  <a:srgbClr val="3A3939"/>
                </a:solidFill>
                <a:latin typeface="Arial"/>
                <a:cs typeface="Arial"/>
              </a:rPr>
              <a:t> </a:t>
            </a:r>
            <a:r>
              <a:rPr lang="en-US" sz="1200" spc="-25" dirty="0" smtClean="0">
                <a:solidFill>
                  <a:srgbClr val="3A3939"/>
                </a:solidFill>
                <a:latin typeface="Arial"/>
                <a:cs typeface="Arial"/>
              </a:rPr>
              <a:t>covers…</a:t>
            </a:r>
          </a:p>
          <a:p>
            <a:pPr marL="227324">
              <a:lnSpc>
                <a:spcPts val="1320"/>
              </a:lnSpc>
            </a:pPr>
            <a:r>
              <a:rPr sz="1200" spc="-4" baseline="2635" dirty="0" smtClean="0">
                <a:solidFill>
                  <a:srgbClr val="3A3939"/>
                </a:solidFill>
                <a:latin typeface="Arial"/>
                <a:cs typeface="Arial"/>
              </a:rPr>
              <a:t>A</a:t>
            </a:r>
            <a:r>
              <a:rPr sz="1200" baseline="2635" dirty="0" smtClean="0">
                <a:solidFill>
                  <a:srgbClr val="3A3939"/>
                </a:solidFill>
                <a:latin typeface="Arial"/>
                <a:cs typeface="Arial"/>
              </a:rPr>
              <a:t>p</a:t>
            </a:r>
            <a:r>
              <a:rPr sz="1200" spc="-4" baseline="2635" dirty="0" smtClean="0">
                <a:solidFill>
                  <a:srgbClr val="3A3939"/>
                </a:solidFill>
                <a:latin typeface="Arial"/>
                <a:cs typeface="Arial"/>
              </a:rPr>
              <a:t>p</a:t>
            </a:r>
            <a:r>
              <a:rPr sz="1200" baseline="2635" dirty="0" smtClean="0">
                <a:solidFill>
                  <a:srgbClr val="3A3939"/>
                </a:solidFill>
                <a:latin typeface="Arial"/>
                <a:cs typeface="Arial"/>
              </a:rPr>
              <a:t>ro</a:t>
            </a:r>
            <a:r>
              <a:rPr sz="1200" spc="-4" baseline="2635" dirty="0" smtClean="0">
                <a:solidFill>
                  <a:srgbClr val="3A3939"/>
                </a:solidFill>
                <a:latin typeface="Arial"/>
                <a:cs typeface="Arial"/>
              </a:rPr>
              <a:t>a</a:t>
            </a:r>
            <a:r>
              <a:rPr sz="1200" baseline="2635" dirty="0" smtClean="0">
                <a:solidFill>
                  <a:srgbClr val="3A3939"/>
                </a:solidFill>
                <a:latin typeface="Arial"/>
                <a:cs typeface="Arial"/>
              </a:rPr>
              <a:t>ch</a:t>
            </a:r>
            <a:r>
              <a:rPr lang="en-US" sz="1200" baseline="2635" dirty="0" smtClean="0">
                <a:solidFill>
                  <a:srgbClr val="3A3939"/>
                </a:solidFill>
                <a:latin typeface="Arial"/>
                <a:cs typeface="Arial"/>
              </a:rPr>
              <a:t>, </a:t>
            </a:r>
            <a:r>
              <a:rPr sz="1200" baseline="2635" dirty="0" smtClean="0">
                <a:solidFill>
                  <a:srgbClr val="3A3939"/>
                </a:solidFill>
                <a:latin typeface="Arial"/>
                <a:cs typeface="Arial"/>
              </a:rPr>
              <a:t>L</a:t>
            </a:r>
            <a:r>
              <a:rPr sz="1200" spc="-9" baseline="2635" dirty="0" smtClean="0">
                <a:solidFill>
                  <a:srgbClr val="3A3939"/>
                </a:solidFill>
                <a:latin typeface="Arial"/>
                <a:cs typeface="Arial"/>
              </a:rPr>
              <a:t>i</a:t>
            </a:r>
            <a:r>
              <a:rPr sz="1200" baseline="2635" dirty="0" smtClean="0">
                <a:solidFill>
                  <a:srgbClr val="3A3939"/>
                </a:solidFill>
                <a:latin typeface="Arial"/>
                <a:cs typeface="Arial"/>
              </a:rPr>
              <a:t>mitati</a:t>
            </a:r>
            <a:r>
              <a:rPr sz="1200" spc="-4" baseline="2635" dirty="0" smtClean="0">
                <a:solidFill>
                  <a:srgbClr val="3A3939"/>
                </a:solidFill>
                <a:latin typeface="Arial"/>
                <a:cs typeface="Arial"/>
              </a:rPr>
              <a:t>o</a:t>
            </a:r>
            <a:r>
              <a:rPr sz="1200" baseline="2635" dirty="0" smtClean="0">
                <a:solidFill>
                  <a:srgbClr val="3A3939"/>
                </a:solidFill>
                <a:latin typeface="Arial"/>
                <a:cs typeface="Arial"/>
              </a:rPr>
              <a:t>ns</a:t>
            </a:r>
            <a:r>
              <a:rPr lang="en-US" sz="1200" baseline="2635" dirty="0" smtClean="0">
                <a:solidFill>
                  <a:srgbClr val="3A3939"/>
                </a:solidFill>
                <a:latin typeface="Arial"/>
                <a:cs typeface="Arial"/>
              </a:rPr>
              <a:t>, </a:t>
            </a:r>
            <a:endParaRPr sz="1200" dirty="0" smtClean="0">
              <a:latin typeface="Arial"/>
              <a:cs typeface="Arial"/>
            </a:endParaRPr>
          </a:p>
          <a:p>
            <a:pPr marL="227324">
              <a:lnSpc>
                <a:spcPct val="95825"/>
              </a:lnSpc>
            </a:pPr>
            <a:r>
              <a:rPr lang="en-IN" sz="1200" baseline="2635" dirty="0" smtClean="0">
                <a:solidFill>
                  <a:srgbClr val="3A3939"/>
                </a:solidFill>
                <a:latin typeface="Arial"/>
                <a:cs typeface="Arial"/>
              </a:rPr>
              <a:t>Methodology, </a:t>
            </a:r>
          </a:p>
          <a:p>
            <a:pPr marL="227323">
              <a:lnSpc>
                <a:spcPct val="95825"/>
              </a:lnSpc>
            </a:pPr>
            <a:r>
              <a:rPr lang="en-IN" sz="1200" dirty="0" smtClean="0">
                <a:solidFill>
                  <a:srgbClr val="3A3939"/>
                </a:solidFill>
                <a:latin typeface="Arial"/>
                <a:cs typeface="Arial"/>
              </a:rPr>
              <a:t>Detailed Findings</a:t>
            </a:r>
          </a:p>
          <a:p>
            <a:pPr marL="227323">
              <a:lnSpc>
                <a:spcPct val="95825"/>
              </a:lnSpc>
            </a:pPr>
            <a:r>
              <a:rPr lang="en-IN" sz="1200" dirty="0" smtClean="0">
                <a:solidFill>
                  <a:srgbClr val="3A3939"/>
                </a:solidFill>
                <a:latin typeface="Arial"/>
                <a:cs typeface="Arial"/>
              </a:rPr>
              <a:t>&amp;</a:t>
            </a:r>
            <a:endParaRPr lang="en-IN" sz="1200" spc="84" dirty="0" smtClean="0">
              <a:solidFill>
                <a:srgbClr val="767070"/>
              </a:solidFill>
              <a:latin typeface="Courier New"/>
              <a:cs typeface="Courier New"/>
            </a:endParaRPr>
          </a:p>
          <a:p>
            <a:pPr marL="227323">
              <a:lnSpc>
                <a:spcPct val="95825"/>
              </a:lnSpc>
            </a:pPr>
            <a:r>
              <a:rPr lang="en-IN" sz="1200" spc="-4" dirty="0" smtClean="0">
                <a:solidFill>
                  <a:srgbClr val="3A3939"/>
                </a:solidFill>
                <a:latin typeface="Arial"/>
                <a:cs typeface="Arial"/>
              </a:rPr>
              <a:t>Evidence gathered during audit</a:t>
            </a:r>
            <a:endParaRPr sz="1200" dirty="0">
              <a:latin typeface="Arial"/>
              <a:cs typeface="Arial"/>
            </a:endParaRPr>
          </a:p>
        </p:txBody>
      </p:sp>
      <p:sp>
        <p:nvSpPr>
          <p:cNvPr id="2" name="object 2"/>
          <p:cNvSpPr txBox="1"/>
          <p:nvPr/>
        </p:nvSpPr>
        <p:spPr>
          <a:xfrm>
            <a:off x="9044832" y="2595219"/>
            <a:ext cx="1276603" cy="4122675"/>
          </a:xfrm>
          <a:prstGeom prst="rect">
            <a:avLst/>
          </a:prstGeom>
        </p:spPr>
        <p:txBody>
          <a:bodyPr wrap="square" lIns="0" tIns="0" rIns="0" bIns="0" rtlCol="0">
            <a:noAutofit/>
          </a:bodyPr>
          <a:lstStyle/>
          <a:p>
            <a:pPr>
              <a:lnSpc>
                <a:spcPts val="1300"/>
              </a:lnSpc>
              <a:spcBef>
                <a:spcPts val="11"/>
              </a:spcBef>
            </a:pPr>
            <a:endParaRPr sz="1200" dirty="0"/>
          </a:p>
          <a:p>
            <a:pPr marL="235325" marR="92503" indent="-175254" algn="just">
              <a:lnSpc>
                <a:spcPct val="99849"/>
              </a:lnSpc>
            </a:pPr>
            <a:r>
              <a:rPr sz="1200" dirty="0">
                <a:solidFill>
                  <a:srgbClr val="767070"/>
                </a:solidFill>
                <a:latin typeface="Times New Roman"/>
                <a:cs typeface="Times New Roman"/>
              </a:rPr>
              <a:t>▪ </a:t>
            </a:r>
            <a:r>
              <a:rPr sz="1200" spc="165" dirty="0">
                <a:solidFill>
                  <a:srgbClr val="767070"/>
                </a:solidFill>
                <a:latin typeface="Times New Roman"/>
                <a:cs typeface="Times New Roman"/>
              </a:rPr>
              <a:t> </a:t>
            </a:r>
            <a:r>
              <a:rPr lang="en-US" sz="1200" spc="165" dirty="0" smtClean="0">
                <a:solidFill>
                  <a:srgbClr val="767070"/>
                </a:solidFill>
                <a:latin typeface="Times New Roman"/>
                <a:cs typeface="Times New Roman"/>
              </a:rPr>
              <a:t>Retention of records</a:t>
            </a:r>
          </a:p>
          <a:p>
            <a:pPr marL="235325" marR="92503" indent="-175254" algn="just">
              <a:lnSpc>
                <a:spcPct val="99849"/>
              </a:lnSpc>
            </a:pPr>
            <a:endParaRPr lang="en-US" sz="1200" spc="165" dirty="0">
              <a:solidFill>
                <a:srgbClr val="767070"/>
              </a:solidFill>
              <a:latin typeface="Times New Roman"/>
              <a:cs typeface="Times New Roman"/>
            </a:endParaRPr>
          </a:p>
          <a:p>
            <a:pPr marL="235325" marR="92503" indent="-175254" algn="just">
              <a:lnSpc>
                <a:spcPct val="99849"/>
              </a:lnSpc>
              <a:buFont typeface="Arial" panose="020B0604020202020204" pitchFamily="34" charset="0"/>
              <a:buChar char="•"/>
            </a:pPr>
            <a:r>
              <a:rPr lang="en-US" sz="1200" spc="165" dirty="0" smtClean="0">
                <a:solidFill>
                  <a:srgbClr val="767070"/>
                </a:solidFill>
                <a:latin typeface="Times New Roman"/>
                <a:cs typeface="Times New Roman"/>
              </a:rPr>
              <a:t>Cross examination </a:t>
            </a:r>
          </a:p>
          <a:p>
            <a:pPr marL="235325" marR="92503" indent="-175254" algn="just">
              <a:lnSpc>
                <a:spcPct val="99849"/>
              </a:lnSpc>
              <a:buFont typeface="Arial" panose="020B0604020202020204" pitchFamily="34" charset="0"/>
              <a:buChar char="•"/>
            </a:pPr>
            <a:endParaRPr lang="en-US" sz="1200" spc="165" dirty="0">
              <a:solidFill>
                <a:srgbClr val="767070"/>
              </a:solidFill>
              <a:latin typeface="Times New Roman"/>
              <a:cs typeface="Times New Roman"/>
            </a:endParaRPr>
          </a:p>
          <a:p>
            <a:pPr marL="235325" marR="92503" indent="-175254" algn="just">
              <a:lnSpc>
                <a:spcPct val="99849"/>
              </a:lnSpc>
              <a:buFont typeface="Arial" panose="020B0604020202020204" pitchFamily="34" charset="0"/>
              <a:buChar char="•"/>
            </a:pPr>
            <a:r>
              <a:rPr lang="en-US" sz="1200" spc="165" dirty="0" smtClean="0">
                <a:solidFill>
                  <a:srgbClr val="767070"/>
                </a:solidFill>
                <a:latin typeface="Times New Roman"/>
                <a:cs typeface="Times New Roman"/>
              </a:rPr>
              <a:t>Visits to Law enforcement agencies </a:t>
            </a:r>
          </a:p>
        </p:txBody>
      </p:sp>
      <p:sp>
        <p:nvSpPr>
          <p:cNvPr id="40" name="Title 1"/>
          <p:cNvSpPr txBox="1">
            <a:spLocks/>
          </p:cNvSpPr>
          <p:nvPr/>
        </p:nvSpPr>
        <p:spPr>
          <a:xfrm>
            <a:off x="838200" y="365125"/>
            <a:ext cx="10515600" cy="1325563"/>
          </a:xfrm>
          <a:prstGeom prst="rect">
            <a:avLst/>
          </a:prstGeom>
        </p:spPr>
        <p:txBody>
          <a:bodyPr>
            <a:normAutofit fontScale="975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4800" b="1" dirty="0" smtClean="0">
                <a:solidFill>
                  <a:srgbClr val="0070C0"/>
                </a:solidFill>
                <a:cs typeface="Arial" panose="020B0604020202020204" pitchFamily="34" charset="0"/>
              </a:rPr>
              <a:t>Process Flow …</a:t>
            </a:r>
            <a:endParaRPr lang="en-IN" sz="4400" b="1" dirty="0">
              <a:solidFill>
                <a:srgbClr val="0070C0"/>
              </a:solidFill>
            </a:endParaRPr>
          </a:p>
        </p:txBody>
      </p:sp>
      <p:sp>
        <p:nvSpPr>
          <p:cNvPr id="8" name="Footer Placeholder 7"/>
          <p:cNvSpPr>
            <a:spLocks noGrp="1"/>
          </p:cNvSpPr>
          <p:nvPr>
            <p:ph type="ftr" sz="quarter" idx="11"/>
          </p:nvPr>
        </p:nvSpPr>
        <p:spPr/>
        <p:txBody>
          <a:bodyPr/>
          <a:lstStyle/>
          <a:p>
            <a:r>
              <a:rPr lang="en-IN" smtClean="0"/>
              <a:t>CA Hardik Chokshi </a:t>
            </a:r>
            <a:endParaRPr lang="en-IN"/>
          </a:p>
        </p:txBody>
      </p:sp>
      <p:sp>
        <p:nvSpPr>
          <p:cNvPr id="9" name="Slide Number Placeholder 8"/>
          <p:cNvSpPr>
            <a:spLocks noGrp="1"/>
          </p:cNvSpPr>
          <p:nvPr>
            <p:ph type="sldNum" sz="quarter" idx="12"/>
          </p:nvPr>
        </p:nvSpPr>
        <p:spPr/>
        <p:txBody>
          <a:bodyPr/>
          <a:lstStyle/>
          <a:p>
            <a:fld id="{C7270FAD-47DE-4ADD-A48E-62602FC9B24D}" type="slidenum">
              <a:rPr lang="en-IN" smtClean="0"/>
              <a:t>28</a:t>
            </a:fld>
            <a:endParaRPr lang="en-IN"/>
          </a:p>
        </p:txBody>
      </p:sp>
    </p:spTree>
    <p:extLst>
      <p:ext uri="{BB962C8B-B14F-4D97-AF65-F5344CB8AC3E}">
        <p14:creationId xmlns:p14="http://schemas.microsoft.com/office/powerpoint/2010/main" val="19270271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4079"/>
            <a:ext cx="12192000" cy="1094631"/>
          </a:xfrm>
        </p:spPr>
        <p:txBody>
          <a:bodyPr/>
          <a:lstStyle/>
          <a:p>
            <a:pPr algn="l"/>
            <a:r>
              <a:rPr lang="en-IN" sz="3000" dirty="0" smtClean="0">
                <a:solidFill>
                  <a:srgbClr val="0070C0"/>
                </a:solidFill>
              </a:rPr>
              <a:t>      Emerging </a:t>
            </a:r>
            <a:r>
              <a:rPr lang="en-IN" sz="3000" dirty="0">
                <a:solidFill>
                  <a:srgbClr val="0070C0"/>
                </a:solidFill>
              </a:rPr>
              <a:t>areas in Investigation…</a:t>
            </a:r>
          </a:p>
        </p:txBody>
      </p:sp>
      <p:sp>
        <p:nvSpPr>
          <p:cNvPr id="3" name="Title 1"/>
          <p:cNvSpPr txBox="1">
            <a:spLocks/>
          </p:cNvSpPr>
          <p:nvPr/>
        </p:nvSpPr>
        <p:spPr>
          <a:xfrm>
            <a:off x="314476" y="1198710"/>
            <a:ext cx="11563048" cy="4423157"/>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400"/>
              <a:buFont typeface="Exo 2"/>
              <a:buNone/>
              <a:defRPr sz="2400" b="1" i="0" u="none" strike="noStrike" cap="none">
                <a:solidFill>
                  <a:schemeClr val="dk1"/>
                </a:solidFill>
                <a:latin typeface="Exo 2"/>
                <a:ea typeface="Exo 2"/>
                <a:cs typeface="Exo 2"/>
                <a:sym typeface="Exo 2"/>
              </a:defRPr>
            </a:lvl1pPr>
            <a:lvl2pPr marR="0" lvl="1"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2pPr>
            <a:lvl3pPr marR="0" lvl="2"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3pPr>
            <a:lvl4pPr marR="0" lvl="3"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4pPr>
            <a:lvl5pPr marR="0" lvl="4"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5pPr>
            <a:lvl6pPr marR="0" lvl="5"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6pPr>
            <a:lvl7pPr marR="0" lvl="6"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7pPr>
            <a:lvl8pPr marR="0" lvl="7"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8pPr>
            <a:lvl9pPr marR="0" lvl="8"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9pPr>
          </a:lstStyle>
          <a:p>
            <a:pPr marL="457189" indent="-457189" algn="l">
              <a:lnSpc>
                <a:spcPct val="150000"/>
              </a:lnSpc>
              <a:buFont typeface="Arial" panose="020B0604020202020204" pitchFamily="34" charset="0"/>
              <a:buChar char="•"/>
            </a:pPr>
            <a:r>
              <a:rPr lang="en-IN" sz="2000" dirty="0">
                <a:solidFill>
                  <a:srgbClr val="404040"/>
                </a:solidFill>
                <a:latin typeface="Book Antiqua" panose="02040602050305030304" pitchFamily="18" charset="0"/>
                <a:cs typeface="Times New Roman" panose="02020603050405020304" pitchFamily="18" charset="0"/>
              </a:rPr>
              <a:t>Forensic imaging and analysis of servers, laptops, and mobiles</a:t>
            </a:r>
          </a:p>
          <a:p>
            <a:pPr marL="457189" indent="-457189" algn="l">
              <a:lnSpc>
                <a:spcPct val="150000"/>
              </a:lnSpc>
              <a:buFont typeface="Arial" panose="020B0604020202020204" pitchFamily="34" charset="0"/>
              <a:buChar char="•"/>
            </a:pPr>
            <a:r>
              <a:rPr lang="en-IN" sz="2000" b="0" dirty="0" smtClean="0">
                <a:latin typeface="Calibri "/>
              </a:rPr>
              <a:t>GST </a:t>
            </a:r>
            <a:r>
              <a:rPr lang="en-IN" sz="2000" b="0" dirty="0">
                <a:latin typeface="Calibri "/>
              </a:rPr>
              <a:t>compliant businesses?  </a:t>
            </a:r>
            <a:r>
              <a:rPr lang="en-IN" sz="2000" b="0" dirty="0" smtClean="0">
                <a:latin typeface="Calibri "/>
              </a:rPr>
              <a:t>– Proactive </a:t>
            </a:r>
            <a:r>
              <a:rPr lang="en-IN" sz="2000" b="0" dirty="0">
                <a:latin typeface="Calibri "/>
              </a:rPr>
              <a:t>in Servicing SME businesses and Boards- vendor genunity, bogus sales, ITC etc.</a:t>
            </a:r>
          </a:p>
          <a:p>
            <a:pPr marL="457189" indent="-457189" algn="l">
              <a:lnSpc>
                <a:spcPct val="150000"/>
              </a:lnSpc>
              <a:buFont typeface="Arial" panose="020B0604020202020204" pitchFamily="34" charset="0"/>
              <a:buChar char="•"/>
            </a:pPr>
            <a:r>
              <a:rPr lang="en-IN" sz="2000" b="0" dirty="0" smtClean="0">
                <a:latin typeface="Calibri "/>
              </a:rPr>
              <a:t>RERA </a:t>
            </a:r>
            <a:r>
              <a:rPr lang="en-IN" sz="2000" b="0" dirty="0">
                <a:latin typeface="Calibri "/>
              </a:rPr>
              <a:t>– end use, project certifications, etc.</a:t>
            </a:r>
          </a:p>
          <a:p>
            <a:pPr marL="457189" indent="-457189" algn="l">
              <a:lnSpc>
                <a:spcPct val="150000"/>
              </a:lnSpc>
              <a:buFont typeface="Arial" panose="020B0604020202020204" pitchFamily="34" charset="0"/>
              <a:buChar char="•"/>
            </a:pPr>
            <a:r>
              <a:rPr lang="en-IN" sz="2000" b="0" dirty="0" smtClean="0">
                <a:latin typeface="Calibri "/>
              </a:rPr>
              <a:t>Insider </a:t>
            </a:r>
            <a:r>
              <a:rPr lang="en-IN" sz="2000" b="0" dirty="0">
                <a:latin typeface="Calibri "/>
              </a:rPr>
              <a:t>Trading &amp; </a:t>
            </a:r>
            <a:r>
              <a:rPr lang="en-IN" sz="2000" b="0" dirty="0" smtClean="0">
                <a:latin typeface="Calibri "/>
              </a:rPr>
              <a:t>Unfair Market practices -  Capital </a:t>
            </a:r>
            <a:r>
              <a:rPr lang="en-IN" sz="2000" b="0" dirty="0">
                <a:latin typeface="Calibri "/>
              </a:rPr>
              <a:t>market intermediaries</a:t>
            </a:r>
          </a:p>
          <a:p>
            <a:pPr marL="457189" indent="-457189" algn="l">
              <a:lnSpc>
                <a:spcPct val="150000"/>
              </a:lnSpc>
              <a:buFont typeface="Arial" panose="020B0604020202020204" pitchFamily="34" charset="0"/>
              <a:buChar char="•"/>
            </a:pPr>
            <a:r>
              <a:rPr lang="en-IN" sz="2000" b="0" dirty="0">
                <a:solidFill>
                  <a:schemeClr val="tx1"/>
                </a:solidFill>
                <a:latin typeface="Calibri "/>
              </a:rPr>
              <a:t>Tax </a:t>
            </a:r>
            <a:r>
              <a:rPr lang="en-IN" sz="2000" b="0" dirty="0" smtClean="0">
                <a:solidFill>
                  <a:schemeClr val="tx1"/>
                </a:solidFill>
                <a:latin typeface="Calibri "/>
              </a:rPr>
              <a:t>Investigation </a:t>
            </a:r>
            <a:r>
              <a:rPr lang="en-IN" sz="2000" b="0" dirty="0">
                <a:solidFill>
                  <a:schemeClr val="tx1"/>
                </a:solidFill>
                <a:latin typeface="Calibri "/>
              </a:rPr>
              <a:t>- M&amp;A, Special audits, Tax dept.  </a:t>
            </a:r>
            <a:endParaRPr lang="en-IN" sz="2000" b="0" dirty="0">
              <a:solidFill>
                <a:schemeClr val="accent1"/>
              </a:solidFill>
              <a:latin typeface="Calibri "/>
            </a:endParaRPr>
          </a:p>
          <a:p>
            <a:pPr marL="457189" indent="-457189" algn="l">
              <a:lnSpc>
                <a:spcPct val="150000"/>
              </a:lnSpc>
              <a:buFont typeface="Arial" panose="020B0604020202020204" pitchFamily="34" charset="0"/>
              <a:buChar char="•"/>
            </a:pPr>
            <a:r>
              <a:rPr lang="en-IN" sz="2000" b="0" dirty="0" smtClean="0">
                <a:latin typeface="Calibri "/>
              </a:rPr>
              <a:t>Pre-employment screening </a:t>
            </a:r>
          </a:p>
          <a:p>
            <a:pPr marL="457189" indent="-457189" algn="l">
              <a:lnSpc>
                <a:spcPct val="150000"/>
              </a:lnSpc>
              <a:buFont typeface="Arial" panose="020B0604020202020204" pitchFamily="34" charset="0"/>
              <a:buChar char="•"/>
            </a:pPr>
            <a:r>
              <a:rPr lang="en-IN" sz="2000" b="0" dirty="0" smtClean="0">
                <a:latin typeface="Calibri "/>
              </a:rPr>
              <a:t>Outsourced </a:t>
            </a:r>
            <a:r>
              <a:rPr lang="en-IN" sz="2000" b="0" dirty="0">
                <a:latin typeface="Calibri "/>
              </a:rPr>
              <a:t>processes - Supply Chain, other Service providers</a:t>
            </a:r>
            <a:r>
              <a:rPr lang="en-IN" sz="2000" b="0" dirty="0" smtClean="0">
                <a:latin typeface="Calibri "/>
              </a:rPr>
              <a:t>.</a:t>
            </a:r>
            <a:endParaRPr lang="en-IN" sz="2000" b="0" dirty="0">
              <a:latin typeface="Calibri "/>
            </a:endParaRPr>
          </a:p>
        </p:txBody>
      </p:sp>
    </p:spTree>
    <p:extLst>
      <p:ext uri="{BB962C8B-B14F-4D97-AF65-F5344CB8AC3E}">
        <p14:creationId xmlns:p14="http://schemas.microsoft.com/office/powerpoint/2010/main" val="2788949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Statistics information –</a:t>
            </a:r>
            <a:r>
              <a:rPr lang="en-US" dirty="0" smtClean="0"/>
              <a:t> members in practice</a:t>
            </a:r>
            <a:br>
              <a:rPr lang="en-US" dirty="0" smtClean="0"/>
            </a:b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74576301"/>
              </p:ext>
            </p:extLst>
          </p:nvPr>
        </p:nvGraphicFramePr>
        <p:xfrm>
          <a:off x="838200" y="1605852"/>
          <a:ext cx="11159835" cy="2841831"/>
        </p:xfrm>
        <a:graphic>
          <a:graphicData uri="http://schemas.openxmlformats.org/drawingml/2006/table">
            <a:tbl>
              <a:tblPr>
                <a:tableStyleId>{5C22544A-7EE6-4342-B048-85BDC9FD1C3A}</a:tableStyleId>
              </a:tblPr>
              <a:tblGrid>
                <a:gridCol w="1123473">
                  <a:extLst>
                    <a:ext uri="{9D8B030D-6E8A-4147-A177-3AD203B41FA5}">
                      <a16:colId xmlns:a16="http://schemas.microsoft.com/office/drawing/2014/main" val="366926007"/>
                    </a:ext>
                  </a:extLst>
                </a:gridCol>
                <a:gridCol w="898778">
                  <a:extLst>
                    <a:ext uri="{9D8B030D-6E8A-4147-A177-3AD203B41FA5}">
                      <a16:colId xmlns:a16="http://schemas.microsoft.com/office/drawing/2014/main" val="1371571751"/>
                    </a:ext>
                  </a:extLst>
                </a:gridCol>
                <a:gridCol w="898778">
                  <a:extLst>
                    <a:ext uri="{9D8B030D-6E8A-4147-A177-3AD203B41FA5}">
                      <a16:colId xmlns:a16="http://schemas.microsoft.com/office/drawing/2014/main" val="1478318587"/>
                    </a:ext>
                  </a:extLst>
                </a:gridCol>
                <a:gridCol w="1193692">
                  <a:extLst>
                    <a:ext uri="{9D8B030D-6E8A-4147-A177-3AD203B41FA5}">
                      <a16:colId xmlns:a16="http://schemas.microsoft.com/office/drawing/2014/main" val="3700839459"/>
                    </a:ext>
                  </a:extLst>
                </a:gridCol>
                <a:gridCol w="898778">
                  <a:extLst>
                    <a:ext uri="{9D8B030D-6E8A-4147-A177-3AD203B41FA5}">
                      <a16:colId xmlns:a16="http://schemas.microsoft.com/office/drawing/2014/main" val="513764584"/>
                    </a:ext>
                  </a:extLst>
                </a:gridCol>
                <a:gridCol w="997083">
                  <a:extLst>
                    <a:ext uri="{9D8B030D-6E8A-4147-A177-3AD203B41FA5}">
                      <a16:colId xmlns:a16="http://schemas.microsoft.com/office/drawing/2014/main" val="2674099576"/>
                    </a:ext>
                  </a:extLst>
                </a:gridCol>
                <a:gridCol w="1497964">
                  <a:extLst>
                    <a:ext uri="{9D8B030D-6E8A-4147-A177-3AD203B41FA5}">
                      <a16:colId xmlns:a16="http://schemas.microsoft.com/office/drawing/2014/main" val="3739074338"/>
                    </a:ext>
                  </a:extLst>
                </a:gridCol>
                <a:gridCol w="1591588">
                  <a:extLst>
                    <a:ext uri="{9D8B030D-6E8A-4147-A177-3AD203B41FA5}">
                      <a16:colId xmlns:a16="http://schemas.microsoft.com/office/drawing/2014/main" val="2229137918"/>
                    </a:ext>
                  </a:extLst>
                </a:gridCol>
                <a:gridCol w="2059701">
                  <a:extLst>
                    <a:ext uri="{9D8B030D-6E8A-4147-A177-3AD203B41FA5}">
                      <a16:colId xmlns:a16="http://schemas.microsoft.com/office/drawing/2014/main" val="1285612996"/>
                    </a:ext>
                  </a:extLst>
                </a:gridCol>
              </a:tblGrid>
              <a:tr h="608315">
                <a:tc>
                  <a:txBody>
                    <a:bodyPr/>
                    <a:lstStyle/>
                    <a:p>
                      <a:pPr algn="l" fontAlgn="b"/>
                      <a:r>
                        <a:rPr lang="en-US" sz="1100" b="1" u="none" strike="noStrike" dirty="0">
                          <a:effectLst/>
                        </a:rPr>
                        <a:t> </a:t>
                      </a:r>
                      <a:r>
                        <a:rPr lang="en-US" sz="1100" b="1" u="none" strike="noStrike" dirty="0" smtClean="0">
                          <a:effectLst/>
                        </a:rPr>
                        <a:t>Statistics  1/4/21 (Data source –ICAI)</a:t>
                      </a:r>
                      <a:endParaRPr lang="en-US" sz="1100" b="1" i="0" u="none" strike="noStrike" dirty="0">
                        <a:solidFill>
                          <a:srgbClr val="000000"/>
                        </a:solidFill>
                        <a:effectLst/>
                        <a:latin typeface="Calibri" panose="020F0502020204030204" pitchFamily="34" charset="0"/>
                      </a:endParaRPr>
                    </a:p>
                  </a:txBody>
                  <a:tcPr marL="7620" marR="7620" marT="7620" marB="0" anchor="b"/>
                </a:tc>
                <a:tc gridSpan="3">
                  <a:txBody>
                    <a:bodyPr/>
                    <a:lstStyle/>
                    <a:p>
                      <a:pPr algn="ctr" fontAlgn="b"/>
                      <a:r>
                        <a:rPr lang="en-US" sz="1100" b="1" u="none" strike="noStrike" dirty="0">
                          <a:effectLst/>
                        </a:rPr>
                        <a:t>Fellows</a:t>
                      </a:r>
                      <a:endParaRPr lang="en-US" sz="1100" b="1"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tc gridSpan="3">
                  <a:txBody>
                    <a:bodyPr/>
                    <a:lstStyle/>
                    <a:p>
                      <a:pPr algn="ctr" fontAlgn="b"/>
                      <a:r>
                        <a:rPr lang="en-US" sz="1100" b="1" u="none" strike="noStrike">
                          <a:effectLst/>
                        </a:rPr>
                        <a:t>Associates</a:t>
                      </a:r>
                      <a:endParaRPr lang="en-US" sz="1100" b="1"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tc rowSpan="3">
                  <a:txBody>
                    <a:bodyPr/>
                    <a:lstStyle/>
                    <a:p>
                      <a:pPr algn="ctr" fontAlgn="b"/>
                      <a:r>
                        <a:rPr lang="en-US" sz="1100" b="1" u="none" strike="noStrike">
                          <a:effectLst/>
                        </a:rPr>
                        <a:t>Grand total- fellows + associates </a:t>
                      </a:r>
                      <a:endParaRPr lang="en-US" sz="1100" b="1" i="0" u="none" strike="noStrike">
                        <a:solidFill>
                          <a:srgbClr val="000000"/>
                        </a:solidFill>
                        <a:effectLst/>
                        <a:latin typeface="Calibri" panose="020F0502020204030204" pitchFamily="34" charset="0"/>
                      </a:endParaRPr>
                    </a:p>
                  </a:txBody>
                  <a:tcPr marL="7620" marR="7620" marT="7620" marB="0" anchor="b"/>
                </a:tc>
                <a:tc rowSpan="3">
                  <a:txBody>
                    <a:bodyPr/>
                    <a:lstStyle/>
                    <a:p>
                      <a:pPr algn="ctr" fontAlgn="b"/>
                      <a:r>
                        <a:rPr lang="en-US" sz="1100" b="1" u="none" strike="noStrike" dirty="0" smtClean="0">
                          <a:effectLst/>
                        </a:rPr>
                        <a:t>Percentage (%) </a:t>
                      </a:r>
                      <a:r>
                        <a:rPr lang="en-US" sz="1100" b="1" u="none" strike="noStrike" dirty="0">
                          <a:effectLst/>
                        </a:rPr>
                        <a:t>of associates to fellows</a:t>
                      </a:r>
                      <a:endParaRPr lang="en-US" sz="11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07664031"/>
                  </a:ext>
                </a:extLst>
              </a:tr>
              <a:tr h="490284">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gridSpan="2">
                  <a:txBody>
                    <a:bodyPr/>
                    <a:lstStyle/>
                    <a:p>
                      <a:pPr algn="ctr" fontAlgn="b"/>
                      <a:r>
                        <a:rPr lang="en-US" sz="1100" b="1" u="none" strike="noStrike">
                          <a:effectLst/>
                        </a:rPr>
                        <a:t>In practice</a:t>
                      </a:r>
                      <a:endParaRPr lang="en-US" sz="1100" b="1"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a:txBody>
                    <a:bodyPr/>
                    <a:lstStyle/>
                    <a:p>
                      <a:pPr algn="l" fontAlgn="b"/>
                      <a:r>
                        <a:rPr lang="en-US" sz="1100" b="1" u="none" strike="noStrike" dirty="0">
                          <a:effectLst/>
                        </a:rPr>
                        <a:t>TOTAL FELLOW</a:t>
                      </a:r>
                      <a:endParaRPr lang="en-US" sz="1100" b="1" i="0" u="none" strike="noStrike" dirty="0">
                        <a:solidFill>
                          <a:srgbClr val="000000"/>
                        </a:solidFill>
                        <a:effectLst/>
                        <a:latin typeface="Calibri" panose="020F0502020204030204" pitchFamily="34" charset="0"/>
                      </a:endParaRPr>
                    </a:p>
                  </a:txBody>
                  <a:tcPr marL="7620" marR="7620" marT="7620" marB="0" anchor="b"/>
                </a:tc>
                <a:tc gridSpan="2">
                  <a:txBody>
                    <a:bodyPr/>
                    <a:lstStyle/>
                    <a:p>
                      <a:pPr algn="ctr" fontAlgn="b"/>
                      <a:r>
                        <a:rPr lang="en-US" sz="1100" b="1" u="none" strike="noStrike" dirty="0">
                          <a:effectLst/>
                        </a:rPr>
                        <a:t>In practice</a:t>
                      </a:r>
                      <a:endParaRPr lang="en-US" sz="1100" b="1"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a:txBody>
                    <a:bodyPr/>
                    <a:lstStyle/>
                    <a:p>
                      <a:pPr algn="l" fontAlgn="b"/>
                      <a:r>
                        <a:rPr lang="en-US" sz="1100" b="1" u="none" strike="noStrike" dirty="0">
                          <a:effectLst/>
                        </a:rPr>
                        <a:t>TOTAL ASSOCIATE</a:t>
                      </a:r>
                      <a:endParaRPr lang="en-US" sz="1100" b="1" i="0" u="none" strike="noStrike" dirty="0">
                        <a:solidFill>
                          <a:srgbClr val="000000"/>
                        </a:solidFill>
                        <a:effectLst/>
                        <a:latin typeface="Calibri" panose="020F0502020204030204" pitchFamily="34" charset="0"/>
                      </a:endParaRPr>
                    </a:p>
                  </a:txBody>
                  <a:tcPr marL="7620" marR="7620" marT="7620" marB="0" anchor="b"/>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052107775"/>
                  </a:ext>
                </a:extLst>
              </a:tr>
              <a:tr h="217904">
                <a:tc>
                  <a:txBody>
                    <a:bodyPr/>
                    <a:lstStyle/>
                    <a:p>
                      <a:pPr algn="l" fontAlgn="b"/>
                      <a:r>
                        <a:rPr lang="en-US" sz="1100" b="1" u="none" strike="noStrike" dirty="0">
                          <a:effectLst/>
                        </a:rPr>
                        <a:t>Region</a:t>
                      </a:r>
                      <a:endParaRPr lang="en-US"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1" u="none" strike="noStrike">
                          <a:effectLst/>
                        </a:rPr>
                        <a:t>Full time</a:t>
                      </a:r>
                      <a:endParaRPr lang="en-US" sz="11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1" u="none" strike="noStrike" dirty="0">
                          <a:effectLst/>
                        </a:rPr>
                        <a:t>Part time</a:t>
                      </a:r>
                      <a:endParaRPr lang="en-US"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1" u="none" strike="noStrike" dirty="0">
                          <a:effectLst/>
                        </a:rPr>
                        <a:t> </a:t>
                      </a:r>
                      <a:endParaRPr lang="en-US"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1" u="none" strike="noStrike">
                          <a:effectLst/>
                        </a:rPr>
                        <a:t>Full time</a:t>
                      </a:r>
                      <a:endParaRPr lang="en-US" sz="11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1" u="none" strike="noStrike">
                          <a:effectLst/>
                        </a:rPr>
                        <a:t>Part time</a:t>
                      </a:r>
                      <a:endParaRPr lang="en-US" sz="11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1" u="none" strike="noStrike" dirty="0">
                          <a:effectLst/>
                        </a:rPr>
                        <a:t>Total</a:t>
                      </a:r>
                      <a:endParaRPr lang="en-US" sz="1100" b="1" i="0" u="none" strike="noStrike" dirty="0">
                        <a:solidFill>
                          <a:srgbClr val="000000"/>
                        </a:solidFill>
                        <a:effectLst/>
                        <a:latin typeface="Calibri" panose="020F0502020204030204" pitchFamily="34" charset="0"/>
                      </a:endParaRPr>
                    </a:p>
                  </a:txBody>
                  <a:tcPr marL="7620" marR="7620" marT="7620" marB="0" anchor="b"/>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04599166"/>
                  </a:ext>
                </a:extLst>
              </a:tr>
              <a:tr h="217904">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48955406"/>
                  </a:ext>
                </a:extLst>
              </a:tr>
              <a:tr h="217904">
                <a:tc>
                  <a:txBody>
                    <a:bodyPr/>
                    <a:lstStyle/>
                    <a:p>
                      <a:pPr algn="l" fontAlgn="b"/>
                      <a:r>
                        <a:rPr lang="en-US" sz="1100" u="none" strike="noStrike">
                          <a:effectLst/>
                        </a:rPr>
                        <a:t>Western</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25388</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620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26008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19217</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1673</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20890</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46898</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44.5</a:t>
                      </a:r>
                      <a:endParaRPr lang="en-US" sz="11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585385928"/>
                  </a:ext>
                </a:extLst>
              </a:tr>
              <a:tr h="217904">
                <a:tc>
                  <a:txBody>
                    <a:bodyPr/>
                    <a:lstStyle/>
                    <a:p>
                      <a:pPr algn="l" fontAlgn="b"/>
                      <a:r>
                        <a:rPr lang="en-US" sz="1100" u="none" strike="noStrike">
                          <a:effectLst/>
                        </a:rPr>
                        <a:t>Southern</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18359</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581</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18940</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9617</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1029</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10646</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29586</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36.0</a:t>
                      </a:r>
                      <a:endParaRPr lang="en-US" sz="11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975830160"/>
                  </a:ext>
                </a:extLst>
              </a:tr>
              <a:tr h="217904">
                <a:tc>
                  <a:txBody>
                    <a:bodyPr/>
                    <a:lstStyle/>
                    <a:p>
                      <a:pPr algn="l" fontAlgn="b"/>
                      <a:r>
                        <a:rPr lang="en-US" sz="1100" u="none" strike="noStrike">
                          <a:effectLst/>
                        </a:rPr>
                        <a:t>eastern</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8014</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170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8184</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3819</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358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4177</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12361</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33.8</a:t>
                      </a:r>
                      <a:endParaRPr lang="en-US" sz="11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63574786"/>
                  </a:ext>
                </a:extLst>
              </a:tr>
              <a:tr h="217904">
                <a:tc>
                  <a:txBody>
                    <a:bodyPr/>
                    <a:lstStyle/>
                    <a:p>
                      <a:pPr algn="l" fontAlgn="b"/>
                      <a:r>
                        <a:rPr lang="en-US" sz="1100" u="none" strike="noStrike">
                          <a:effectLst/>
                        </a:rPr>
                        <a:t>central</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17787</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344</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18131</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13059</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748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13807</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31938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43.2</a:t>
                      </a:r>
                      <a:endParaRPr lang="en-US" sz="11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80371089"/>
                  </a:ext>
                </a:extLst>
              </a:tr>
              <a:tr h="217904">
                <a:tc>
                  <a:txBody>
                    <a:bodyPr/>
                    <a:lstStyle/>
                    <a:p>
                      <a:pPr algn="l" fontAlgn="b"/>
                      <a:r>
                        <a:rPr lang="en-US" sz="1100" u="none" strike="noStrike">
                          <a:effectLst/>
                        </a:rPr>
                        <a:t>northen</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17452</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516</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17968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11424</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964</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12388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30356</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40.8</a:t>
                      </a:r>
                      <a:endParaRPr lang="en-US" sz="11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18027225"/>
                  </a:ext>
                </a:extLst>
              </a:tr>
              <a:tr h="217904">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89231</a:t>
                      </a:r>
                      <a:endParaRPr lang="en-US"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61908</a:t>
                      </a:r>
                      <a:endParaRPr lang="en-US"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151139</a:t>
                      </a:r>
                      <a:endParaRPr lang="en-US"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635867115"/>
                  </a:ext>
                </a:extLst>
              </a:tr>
            </a:tbl>
          </a:graphicData>
        </a:graphic>
      </p:graphicFrame>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657062308"/>
              </p:ext>
            </p:extLst>
          </p:nvPr>
        </p:nvGraphicFramePr>
        <p:xfrm>
          <a:off x="949036" y="4897574"/>
          <a:ext cx="4381500" cy="1821180"/>
        </p:xfrm>
        <a:graphic>
          <a:graphicData uri="http://schemas.openxmlformats.org/drawingml/2006/table">
            <a:tbl>
              <a:tblPr>
                <a:tableStyleId>{5C22544A-7EE6-4342-B048-85BDC9FD1C3A}</a:tableStyleId>
              </a:tblPr>
              <a:tblGrid>
                <a:gridCol w="1296444">
                  <a:extLst>
                    <a:ext uri="{9D8B030D-6E8A-4147-A177-3AD203B41FA5}">
                      <a16:colId xmlns:a16="http://schemas.microsoft.com/office/drawing/2014/main" val="3584447767"/>
                    </a:ext>
                  </a:extLst>
                </a:gridCol>
                <a:gridCol w="1899650">
                  <a:extLst>
                    <a:ext uri="{9D8B030D-6E8A-4147-A177-3AD203B41FA5}">
                      <a16:colId xmlns:a16="http://schemas.microsoft.com/office/drawing/2014/main" val="168235140"/>
                    </a:ext>
                  </a:extLst>
                </a:gridCol>
                <a:gridCol w="1185406">
                  <a:extLst>
                    <a:ext uri="{9D8B030D-6E8A-4147-A177-3AD203B41FA5}">
                      <a16:colId xmlns:a16="http://schemas.microsoft.com/office/drawing/2014/main" val="2162743568"/>
                    </a:ext>
                  </a:extLst>
                </a:gridCol>
              </a:tblGrid>
              <a:tr h="116717">
                <a:tc gridSpan="2">
                  <a:txBody>
                    <a:bodyPr/>
                    <a:lstStyle/>
                    <a:p>
                      <a:pPr algn="l" fontAlgn="b"/>
                      <a:r>
                        <a:rPr lang="en-US" sz="1100" u="none" strike="noStrike" dirty="0">
                          <a:effectLst/>
                        </a:rPr>
                        <a:t>Firms statistics( source -public </a:t>
                      </a:r>
                      <a:r>
                        <a:rPr lang="en-US" sz="1100" u="none" strike="noStrike" dirty="0" smtClean="0">
                          <a:effectLst/>
                        </a:rPr>
                        <a:t>domain as</a:t>
                      </a:r>
                      <a:r>
                        <a:rPr lang="en-US" sz="1100" u="none" strike="noStrike" baseline="0" dirty="0" smtClean="0">
                          <a:effectLst/>
                        </a:rPr>
                        <a:t> at </a:t>
                      </a:r>
                      <a:r>
                        <a:rPr lang="en-US" sz="1100" u="none" strike="noStrike" dirty="0" err="1" smtClean="0">
                          <a:effectLst/>
                        </a:rPr>
                        <a:t>dec</a:t>
                      </a:r>
                      <a:r>
                        <a:rPr lang="en-US" sz="1100" u="none" strike="noStrike" dirty="0" smtClean="0">
                          <a:effectLst/>
                        </a:rPr>
                        <a:t> 20)</a:t>
                      </a:r>
                      <a:endParaRPr lang="en-US" sz="1100" b="1"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62474425"/>
                  </a:ext>
                </a:extLst>
              </a:tr>
              <a:tr h="182880">
                <a:tc>
                  <a:txBody>
                    <a:bodyPr/>
                    <a:lstStyle/>
                    <a:p>
                      <a:pPr algn="l" fontAlgn="b"/>
                      <a:r>
                        <a:rPr lang="en-US" sz="1100" u="none" strike="noStrike">
                          <a:effectLst/>
                        </a:rPr>
                        <a:t>Details</a:t>
                      </a:r>
                      <a:endParaRPr lang="en-US" sz="11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Firms </a:t>
                      </a:r>
                      <a:endParaRPr lang="en-US" sz="11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dirty="0" smtClean="0">
                          <a:effectLst/>
                        </a:rPr>
                        <a:t>Percentage (%)</a:t>
                      </a:r>
                      <a:endParaRPr lang="en-US" sz="11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38944129"/>
                  </a:ext>
                </a:extLst>
              </a:tr>
              <a:tr h="182880">
                <a:tc>
                  <a:txBody>
                    <a:bodyPr/>
                    <a:lstStyle/>
                    <a:p>
                      <a:pPr algn="l"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62137</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70.37</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11107796"/>
                  </a:ext>
                </a:extLst>
              </a:tr>
              <a:tr h="182880">
                <a:tc>
                  <a:txBody>
                    <a:bodyPr/>
                    <a:lstStyle/>
                    <a:p>
                      <a:pPr algn="l" fontAlgn="b"/>
                      <a:r>
                        <a:rPr lang="en-US" sz="1100" u="none" strike="noStrike">
                          <a:effectLst/>
                        </a:rPr>
                        <a:t> 2-5</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23831</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26.99</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69552232"/>
                  </a:ext>
                </a:extLst>
              </a:tr>
              <a:tr h="182880">
                <a:tc>
                  <a:txBody>
                    <a:bodyPr/>
                    <a:lstStyle/>
                    <a:p>
                      <a:pPr algn="l" fontAlgn="b"/>
                      <a:r>
                        <a:rPr lang="en-US" sz="1100" u="none" strike="noStrike">
                          <a:effectLst/>
                        </a:rPr>
                        <a:t> 6-10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1932</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2.19</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86474037"/>
                  </a:ext>
                </a:extLst>
              </a:tr>
              <a:tr h="182880">
                <a:tc>
                  <a:txBody>
                    <a:bodyPr/>
                    <a:lstStyle/>
                    <a:p>
                      <a:pPr algn="l" fontAlgn="b"/>
                      <a:r>
                        <a:rPr lang="en-US" sz="1100" u="none" strike="noStrike">
                          <a:effectLst/>
                        </a:rPr>
                        <a:t> 11-50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391</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0.44</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348547529"/>
                  </a:ext>
                </a:extLst>
              </a:tr>
              <a:tr h="182880">
                <a:tc>
                  <a:txBody>
                    <a:bodyPr/>
                    <a:lstStyle/>
                    <a:p>
                      <a:pPr algn="l" fontAlgn="b"/>
                      <a:r>
                        <a:rPr lang="en-US" sz="1100" u="none" strike="noStrike">
                          <a:effectLst/>
                        </a:rPr>
                        <a:t>51 and above</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10</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0.01</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80457899"/>
                  </a:ext>
                </a:extLst>
              </a:tr>
              <a:tr h="182880">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88301</a:t>
                      </a:r>
                      <a:endParaRPr lang="en-US" sz="1100" b="1"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dirty="0">
                          <a:effectLst/>
                        </a:rPr>
                        <a:t>100.00</a:t>
                      </a:r>
                      <a:endParaRPr lang="en-US" sz="11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50770353"/>
                  </a:ext>
                </a:extLst>
              </a:tr>
              <a:tr h="18288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918624136"/>
                  </a:ext>
                </a:extLst>
              </a:tr>
              <a:tr h="182880">
                <a:tc gridSpan="3">
                  <a:txBody>
                    <a:bodyPr/>
                    <a:lstStyle/>
                    <a:p>
                      <a:pPr algn="l" fontAlgn="b"/>
                      <a:r>
                        <a:rPr lang="en-US" sz="1100" u="none" strike="noStrike" dirty="0">
                          <a:effectLst/>
                        </a:rPr>
                        <a:t>Note-  some difference in above due to cut off date variations may remain.</a:t>
                      </a:r>
                      <a:endParaRPr lang="en-US" sz="1100" b="0"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140534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81902192"/>
              </p:ext>
            </p:extLst>
          </p:nvPr>
        </p:nvGraphicFramePr>
        <p:xfrm>
          <a:off x="6764481" y="5020270"/>
          <a:ext cx="4984174" cy="1575788"/>
        </p:xfrm>
        <a:graphic>
          <a:graphicData uri="http://schemas.openxmlformats.org/drawingml/2006/table">
            <a:tbl>
              <a:tblPr>
                <a:tableStyleId>{5C22544A-7EE6-4342-B048-85BDC9FD1C3A}</a:tableStyleId>
              </a:tblPr>
              <a:tblGrid>
                <a:gridCol w="3322783">
                  <a:extLst>
                    <a:ext uri="{9D8B030D-6E8A-4147-A177-3AD203B41FA5}">
                      <a16:colId xmlns:a16="http://schemas.microsoft.com/office/drawing/2014/main" val="1379054622"/>
                    </a:ext>
                  </a:extLst>
                </a:gridCol>
                <a:gridCol w="1661391">
                  <a:extLst>
                    <a:ext uri="{9D8B030D-6E8A-4147-A177-3AD203B41FA5}">
                      <a16:colId xmlns:a16="http://schemas.microsoft.com/office/drawing/2014/main" val="3910811071"/>
                    </a:ext>
                  </a:extLst>
                </a:gridCol>
              </a:tblGrid>
              <a:tr h="392506">
                <a:tc>
                  <a:txBody>
                    <a:bodyPr/>
                    <a:lstStyle/>
                    <a:p>
                      <a:pPr algn="l" fontAlgn="b"/>
                      <a:r>
                        <a:rPr lang="en-US" sz="1100" b="1" u="none" strike="noStrike" dirty="0">
                          <a:effectLst/>
                        </a:rPr>
                        <a:t>TOTAL MEMBERS</a:t>
                      </a:r>
                      <a:endParaRPr lang="en-US"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1" u="none" strike="noStrike" dirty="0">
                          <a:effectLst/>
                        </a:rPr>
                        <a:t>NOS</a:t>
                      </a:r>
                      <a:endParaRPr lang="en-US" sz="11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13423806"/>
                  </a:ext>
                </a:extLst>
              </a:tr>
              <a:tr h="398270">
                <a:tc>
                  <a:txBody>
                    <a:bodyPr/>
                    <a:lstStyle/>
                    <a:p>
                      <a:pPr algn="l" fontAlgn="b"/>
                      <a:r>
                        <a:rPr lang="en-US" sz="1100" u="none" strike="noStrike" dirty="0">
                          <a:effectLst/>
                        </a:rPr>
                        <a:t>Total in </a:t>
                      </a:r>
                      <a:r>
                        <a:rPr lang="en-US" sz="1100" u="none" strike="noStrike" dirty="0" smtClean="0">
                          <a:effectLst/>
                        </a:rPr>
                        <a:t>practice (ACA+ FCA)</a:t>
                      </a:r>
                      <a:r>
                        <a:rPr lang="en-US" sz="1100" u="none" strike="noStrike" baseline="0" dirty="0" smtClean="0">
                          <a:effectLst/>
                        </a:rPr>
                        <a:t> Including part time</a:t>
                      </a:r>
                      <a:endParaRPr lang="en-US"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151139</a:t>
                      </a:r>
                      <a:endParaRPr lang="en-US" sz="1100" b="1"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682909666"/>
                  </a:ext>
                </a:extLst>
              </a:tr>
              <a:tr h="392506">
                <a:tc>
                  <a:txBody>
                    <a:bodyPr/>
                    <a:lstStyle/>
                    <a:p>
                      <a:pPr algn="l" fontAlgn="b"/>
                      <a:r>
                        <a:rPr lang="en-US" sz="1100" u="none" strike="noStrike">
                          <a:effectLst/>
                        </a:rPr>
                        <a:t>not in practice</a:t>
                      </a:r>
                      <a:endParaRPr lang="en-US" sz="11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175942</a:t>
                      </a:r>
                      <a:endParaRPr lang="en-US" sz="1100" b="1"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84596994"/>
                  </a:ext>
                </a:extLst>
              </a:tr>
              <a:tr h="392506">
                <a:tc>
                  <a:txBody>
                    <a:bodyPr/>
                    <a:lstStyle/>
                    <a:p>
                      <a:pPr algn="l" fontAlgn="b"/>
                      <a:r>
                        <a:rPr lang="en-US" sz="1100" u="none" strike="noStrike">
                          <a:effectLst/>
                        </a:rPr>
                        <a:t>TOTAL</a:t>
                      </a:r>
                      <a:endParaRPr lang="en-US" sz="1100" b="1"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dirty="0">
                          <a:effectLst/>
                        </a:rPr>
                        <a:t>327081</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580372587"/>
                  </a:ext>
                </a:extLst>
              </a:tr>
            </a:tbl>
          </a:graphicData>
        </a:graphic>
      </p:graphicFrame>
    </p:spTree>
    <p:extLst>
      <p:ext uri="{BB962C8B-B14F-4D97-AF65-F5344CB8AC3E}">
        <p14:creationId xmlns:p14="http://schemas.microsoft.com/office/powerpoint/2010/main" val="20390307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4079"/>
            <a:ext cx="12192000" cy="1094631"/>
          </a:xfrm>
        </p:spPr>
        <p:txBody>
          <a:bodyPr/>
          <a:lstStyle/>
          <a:p>
            <a:pPr algn="l"/>
            <a:r>
              <a:rPr lang="en-IN" sz="3000" dirty="0" smtClean="0">
                <a:solidFill>
                  <a:srgbClr val="0070C0"/>
                </a:solidFill>
              </a:rPr>
              <a:t>          Emerging </a:t>
            </a:r>
            <a:r>
              <a:rPr lang="en-IN" sz="3000" dirty="0">
                <a:solidFill>
                  <a:srgbClr val="0070C0"/>
                </a:solidFill>
              </a:rPr>
              <a:t>areas in Investigation...</a:t>
            </a:r>
          </a:p>
        </p:txBody>
      </p:sp>
      <p:sp>
        <p:nvSpPr>
          <p:cNvPr id="3" name="Title 1"/>
          <p:cNvSpPr txBox="1">
            <a:spLocks/>
          </p:cNvSpPr>
          <p:nvPr/>
        </p:nvSpPr>
        <p:spPr>
          <a:xfrm>
            <a:off x="314476" y="790163"/>
            <a:ext cx="11563048" cy="4021052"/>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400"/>
              <a:buFont typeface="Exo 2"/>
              <a:buNone/>
              <a:defRPr sz="2400" b="1" i="0" u="none" strike="noStrike" cap="none">
                <a:solidFill>
                  <a:schemeClr val="dk1"/>
                </a:solidFill>
                <a:latin typeface="Exo 2"/>
                <a:ea typeface="Exo 2"/>
                <a:cs typeface="Exo 2"/>
                <a:sym typeface="Exo 2"/>
              </a:defRPr>
            </a:lvl1pPr>
            <a:lvl2pPr marR="0" lvl="1"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2pPr>
            <a:lvl3pPr marR="0" lvl="2"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3pPr>
            <a:lvl4pPr marR="0" lvl="3"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4pPr>
            <a:lvl5pPr marR="0" lvl="4"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5pPr>
            <a:lvl6pPr marR="0" lvl="5"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6pPr>
            <a:lvl7pPr marR="0" lvl="6"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7pPr>
            <a:lvl8pPr marR="0" lvl="7"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8pPr>
            <a:lvl9pPr marR="0" lvl="8" algn="r" rtl="0">
              <a:lnSpc>
                <a:spcPct val="100000"/>
              </a:lnSpc>
              <a:spcBef>
                <a:spcPts val="0"/>
              </a:spcBef>
              <a:spcAft>
                <a:spcPts val="0"/>
              </a:spcAft>
              <a:buClr>
                <a:schemeClr val="dk1"/>
              </a:buClr>
              <a:buSzPts val="2400"/>
              <a:buFont typeface="Squada One"/>
              <a:buNone/>
              <a:defRPr sz="2400" b="0" i="0" u="none" strike="noStrike" cap="none">
                <a:solidFill>
                  <a:schemeClr val="dk1"/>
                </a:solidFill>
                <a:latin typeface="Squada One"/>
                <a:ea typeface="Squada One"/>
                <a:cs typeface="Squada One"/>
                <a:sym typeface="Squada One"/>
              </a:defRPr>
            </a:lvl9pPr>
          </a:lstStyle>
          <a:p>
            <a:pPr marL="457189" indent="-457189" algn="l">
              <a:lnSpc>
                <a:spcPct val="150000"/>
              </a:lnSpc>
              <a:buFont typeface="Arial" panose="020B0604020202020204" pitchFamily="34" charset="0"/>
              <a:buChar char="•"/>
            </a:pPr>
            <a:r>
              <a:rPr lang="en-IN" sz="2133" b="0" dirty="0">
                <a:latin typeface="Calibri "/>
              </a:rPr>
              <a:t>Agency for specialized Monitoring(ASM) / Forensics --Transaction audit</a:t>
            </a:r>
          </a:p>
          <a:p>
            <a:pPr marL="457189" indent="-457189" algn="l">
              <a:lnSpc>
                <a:spcPct val="150000"/>
              </a:lnSpc>
              <a:buFont typeface="Arial" panose="020B0604020202020204" pitchFamily="34" charset="0"/>
              <a:buChar char="•"/>
            </a:pPr>
            <a:r>
              <a:rPr lang="en-IN" sz="2133" b="0" dirty="0">
                <a:latin typeface="Calibri "/>
              </a:rPr>
              <a:t>FEMA – Money laundering/round tripping, Trade finance transactions </a:t>
            </a:r>
          </a:p>
          <a:p>
            <a:pPr marL="457189" indent="-457189" algn="l">
              <a:lnSpc>
                <a:spcPct val="150000"/>
              </a:lnSpc>
              <a:buFont typeface="Arial" panose="020B0604020202020204" pitchFamily="34" charset="0"/>
              <a:buChar char="•"/>
            </a:pPr>
            <a:r>
              <a:rPr lang="en-IN" sz="2133" b="0" dirty="0" smtClean="0">
                <a:latin typeface="Calibri "/>
              </a:rPr>
              <a:t>Emerging </a:t>
            </a:r>
            <a:r>
              <a:rPr lang="en-IN" sz="2133" b="0" dirty="0">
                <a:latin typeface="Calibri "/>
              </a:rPr>
              <a:t>Technology risk -  Cyber Security, Online payment, data integrity etc.</a:t>
            </a:r>
          </a:p>
          <a:p>
            <a:pPr marL="457189" indent="-457189" algn="l">
              <a:lnSpc>
                <a:spcPct val="150000"/>
              </a:lnSpc>
              <a:buFont typeface="Arial" panose="020B0604020202020204" pitchFamily="34" charset="0"/>
              <a:buChar char="•"/>
            </a:pPr>
            <a:r>
              <a:rPr lang="en-IN" sz="2133" b="0" dirty="0" smtClean="0">
                <a:latin typeface="Calibri "/>
              </a:rPr>
              <a:t>Anti Bribery, Intellectual property rights violation.</a:t>
            </a:r>
          </a:p>
          <a:p>
            <a:pPr marL="457189" indent="-457189" algn="l">
              <a:lnSpc>
                <a:spcPct val="150000"/>
              </a:lnSpc>
              <a:buFont typeface="Arial" panose="020B0604020202020204" pitchFamily="34" charset="0"/>
              <a:buChar char="•"/>
            </a:pPr>
            <a:r>
              <a:rPr lang="en-IN" sz="2133" b="0" dirty="0" smtClean="0">
                <a:latin typeface="Calibri "/>
              </a:rPr>
              <a:t>Support </a:t>
            </a:r>
            <a:r>
              <a:rPr lang="en-IN" sz="2133" b="0" dirty="0">
                <a:latin typeface="Calibri "/>
              </a:rPr>
              <a:t>to Legal firms / Resolution professionals/ liquidators – Asset search, forensic, accounts review, revision / restating of accounts… </a:t>
            </a:r>
          </a:p>
          <a:p>
            <a:pPr algn="l">
              <a:lnSpc>
                <a:spcPct val="150000"/>
              </a:lnSpc>
            </a:pPr>
            <a:r>
              <a:rPr lang="en-IN" sz="2133" b="0" i="1" dirty="0">
                <a:latin typeface="Calibri "/>
              </a:rPr>
              <a:t>Others…</a:t>
            </a:r>
            <a:endParaRPr lang="en-IN" sz="2133" b="0" i="1" dirty="0"/>
          </a:p>
        </p:txBody>
      </p:sp>
    </p:spTree>
    <p:extLst>
      <p:ext uri="{BB962C8B-B14F-4D97-AF65-F5344CB8AC3E}">
        <p14:creationId xmlns:p14="http://schemas.microsoft.com/office/powerpoint/2010/main" val="28074898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54" y="957406"/>
            <a:ext cx="10515600" cy="4351338"/>
          </a:xfrm>
        </p:spPr>
        <p:txBody>
          <a:bodyPr>
            <a:normAutofit/>
          </a:bodyPr>
          <a:lstStyle/>
          <a:p>
            <a:pPr marL="0" indent="0">
              <a:buNone/>
            </a:pPr>
            <a:endParaRPr lang="en-US" sz="6000" dirty="0"/>
          </a:p>
          <a:p>
            <a:pPr marL="0" indent="0" algn="ctr">
              <a:buNone/>
            </a:pPr>
            <a:r>
              <a:rPr lang="en-US" sz="6000" dirty="0" smtClean="0"/>
              <a:t>THANK YOU </a:t>
            </a:r>
            <a:r>
              <a:rPr lang="en-US" sz="6000" dirty="0" smtClean="0"/>
              <a:t>DEAR COLLEAGUES</a:t>
            </a:r>
            <a:endParaRPr lang="en-US" sz="6000" dirty="0"/>
          </a:p>
          <a:p>
            <a:pPr marL="0" indent="0" algn="ctr">
              <a:buNone/>
            </a:pPr>
            <a:endParaRPr lang="en-US" sz="6000" dirty="0" smtClean="0"/>
          </a:p>
          <a:p>
            <a:pPr marL="0" indent="0" algn="ctr">
              <a:buNone/>
            </a:pPr>
            <a:r>
              <a:rPr lang="en-US" sz="6000" dirty="0" smtClean="0"/>
              <a:t>CA </a:t>
            </a:r>
            <a:r>
              <a:rPr lang="en-US" sz="6000" dirty="0" smtClean="0"/>
              <a:t>HARDIK CHOKSHI</a:t>
            </a:r>
          </a:p>
          <a:p>
            <a:pPr marL="0" indent="0">
              <a:buNone/>
            </a:pPr>
            <a:endParaRPr lang="en-US" sz="6000" dirty="0"/>
          </a:p>
          <a:p>
            <a:pPr marL="0" indent="0">
              <a:buNone/>
            </a:pPr>
            <a:endParaRPr lang="en-US" sz="6000" dirty="0"/>
          </a:p>
        </p:txBody>
      </p:sp>
      <p:sp>
        <p:nvSpPr>
          <p:cNvPr id="2" name="Footer Placeholder 1"/>
          <p:cNvSpPr>
            <a:spLocks noGrp="1"/>
          </p:cNvSpPr>
          <p:nvPr>
            <p:ph type="ftr" sz="quarter" idx="11"/>
          </p:nvPr>
        </p:nvSpPr>
        <p:spPr/>
        <p:txBody>
          <a:bodyPr/>
          <a:lstStyle/>
          <a:p>
            <a:r>
              <a:rPr lang="en-US" smtClean="0"/>
              <a:t>CA Hardik Chokshi </a:t>
            </a:r>
            <a:endParaRPr lang="en-US"/>
          </a:p>
        </p:txBody>
      </p:sp>
      <p:sp>
        <p:nvSpPr>
          <p:cNvPr id="4" name="Slide Number Placeholder 3"/>
          <p:cNvSpPr>
            <a:spLocks noGrp="1"/>
          </p:cNvSpPr>
          <p:nvPr>
            <p:ph type="sldNum" sz="quarter" idx="12"/>
          </p:nvPr>
        </p:nvSpPr>
        <p:spPr/>
        <p:txBody>
          <a:bodyPr/>
          <a:lstStyle/>
          <a:p>
            <a:fld id="{758224C2-72C5-4F9C-986E-9F68CD4526A1}" type="slidenum">
              <a:rPr lang="en-US" smtClean="0"/>
              <a:t>31</a:t>
            </a:fld>
            <a:endParaRPr lang="en-US"/>
          </a:p>
        </p:txBody>
      </p:sp>
    </p:spTree>
    <p:extLst>
      <p:ext uri="{BB962C8B-B14F-4D97-AF65-F5344CB8AC3E}">
        <p14:creationId xmlns:p14="http://schemas.microsoft.com/office/powerpoint/2010/main" val="188416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Firms</a:t>
            </a:r>
            <a:r>
              <a:rPr lang="en-US" dirty="0" smtClean="0"/>
              <a:t> which have scaled up…..</a:t>
            </a:r>
            <a:endParaRPr lang="en-US" dirty="0"/>
          </a:p>
        </p:txBody>
      </p:sp>
      <p:sp>
        <p:nvSpPr>
          <p:cNvPr id="3" name="Content Placeholder 2"/>
          <p:cNvSpPr>
            <a:spLocks noGrp="1"/>
          </p:cNvSpPr>
          <p:nvPr>
            <p:ph idx="1"/>
          </p:nvPr>
        </p:nvSpPr>
        <p:spPr/>
        <p:txBody>
          <a:bodyPr>
            <a:normAutofit/>
          </a:bodyPr>
          <a:lstStyle/>
          <a:p>
            <a:pPr marL="0" indent="0">
              <a:buNone/>
            </a:pPr>
            <a:r>
              <a:rPr lang="en-US" u="sng" dirty="0" smtClean="0"/>
              <a:t>Those which have ventured into:-</a:t>
            </a:r>
          </a:p>
          <a:p>
            <a:pPr marL="0" indent="0">
              <a:buNone/>
            </a:pPr>
            <a:r>
              <a:rPr lang="en-US" dirty="0" smtClean="0"/>
              <a:t>1) Newer </a:t>
            </a:r>
            <a:r>
              <a:rPr lang="en-US" dirty="0"/>
              <a:t>areas of </a:t>
            </a:r>
            <a:r>
              <a:rPr lang="en-US" dirty="0" smtClean="0"/>
              <a:t>practices </a:t>
            </a:r>
          </a:p>
          <a:p>
            <a:pPr marL="0" indent="0">
              <a:buNone/>
            </a:pPr>
            <a:r>
              <a:rPr lang="en-US" dirty="0" smtClean="0"/>
              <a:t>2) Developed sector specialization – </a:t>
            </a:r>
            <a:r>
              <a:rPr lang="en-US" dirty="0" err="1" smtClean="0"/>
              <a:t>eg</a:t>
            </a:r>
            <a:r>
              <a:rPr lang="en-US" dirty="0" smtClean="0"/>
              <a:t>. Media sector</a:t>
            </a:r>
          </a:p>
          <a:p>
            <a:pPr marL="0" indent="0">
              <a:buNone/>
            </a:pPr>
            <a:r>
              <a:rPr lang="en-US" dirty="0" smtClean="0"/>
              <a:t>3) Developed functional expertise </a:t>
            </a:r>
          </a:p>
          <a:p>
            <a:pPr marL="0" indent="0">
              <a:buNone/>
            </a:pPr>
            <a:r>
              <a:rPr lang="en-US" dirty="0" smtClean="0"/>
              <a:t>4) Networked </a:t>
            </a:r>
            <a:r>
              <a:rPr lang="en-US" dirty="0"/>
              <a:t>and formed a larger </a:t>
            </a:r>
            <a:r>
              <a:rPr lang="en-US" dirty="0" smtClean="0"/>
              <a:t>structure – regional, national, international…</a:t>
            </a:r>
          </a:p>
          <a:p>
            <a:endParaRPr lang="en-US" dirty="0" smtClean="0"/>
          </a:p>
          <a:p>
            <a:pPr marL="0" indent="0">
              <a:buNone/>
            </a:pPr>
            <a:r>
              <a:rPr lang="en-US" i="1" dirty="0" smtClean="0"/>
              <a:t>And others…</a:t>
            </a:r>
            <a:endParaRPr lang="en-US" i="1" dirty="0"/>
          </a:p>
          <a:p>
            <a:endParaRPr lang="en-US"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4</a:t>
            </a:fld>
            <a:endParaRPr lang="en-US"/>
          </a:p>
        </p:txBody>
      </p:sp>
    </p:spTree>
    <p:extLst>
      <p:ext uri="{BB962C8B-B14F-4D97-AF65-F5344CB8AC3E}">
        <p14:creationId xmlns:p14="http://schemas.microsoft.com/office/powerpoint/2010/main" val="2364668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300" dirty="0" smtClean="0">
                <a:solidFill>
                  <a:srgbClr val="0070C0"/>
                </a:solidFill>
              </a:rPr>
              <a:t>Branding-</a:t>
            </a:r>
            <a:r>
              <a:rPr lang="en-US" sz="3300" dirty="0" smtClean="0"/>
              <a:t>Being </a:t>
            </a:r>
            <a:r>
              <a:rPr lang="en-US" sz="3300" dirty="0"/>
              <a:t>a trusted advisor</a:t>
            </a:r>
            <a:br>
              <a:rPr lang="en-US" sz="3300" dirty="0"/>
            </a:br>
            <a:endParaRPr lang="en-US" sz="3300" dirty="0"/>
          </a:p>
        </p:txBody>
      </p:sp>
      <p:sp>
        <p:nvSpPr>
          <p:cNvPr id="3" name="Content Placeholder 2"/>
          <p:cNvSpPr>
            <a:spLocks noGrp="1"/>
          </p:cNvSpPr>
          <p:nvPr>
            <p:ph idx="1"/>
          </p:nvPr>
        </p:nvSpPr>
        <p:spPr>
          <a:xfrm>
            <a:off x="945974" y="1660769"/>
            <a:ext cx="9720073" cy="4023360"/>
          </a:xfrm>
        </p:spPr>
        <p:txBody>
          <a:bodyPr>
            <a:normAutofit/>
          </a:bodyPr>
          <a:lstStyle/>
          <a:p>
            <a:pPr marL="0" indent="0">
              <a:buNone/>
            </a:pPr>
            <a:r>
              <a:rPr lang="en-US" sz="2000" dirty="0" smtClean="0"/>
              <a:t>Considerations that may be relevant for professional services…</a:t>
            </a:r>
          </a:p>
          <a:p>
            <a:pPr marL="0" indent="0">
              <a:buNone/>
            </a:pPr>
            <a:r>
              <a:rPr lang="en-US" sz="2000" dirty="0" smtClean="0"/>
              <a:t>- Trusted advisor</a:t>
            </a:r>
          </a:p>
          <a:p>
            <a:pPr marL="0" indent="0">
              <a:buNone/>
            </a:pPr>
            <a:r>
              <a:rPr lang="en-US" sz="2000" dirty="0" smtClean="0"/>
              <a:t>- </a:t>
            </a:r>
            <a:r>
              <a:rPr lang="en-US" sz="2000" dirty="0"/>
              <a:t>Differentiation</a:t>
            </a:r>
          </a:p>
          <a:p>
            <a:pPr>
              <a:buFontTx/>
              <a:buChar char="-"/>
            </a:pPr>
            <a:r>
              <a:rPr lang="en-US" sz="2000" dirty="0" smtClean="0"/>
              <a:t> Years of services</a:t>
            </a:r>
          </a:p>
          <a:p>
            <a:pPr>
              <a:buFontTx/>
              <a:buChar char="-"/>
            </a:pPr>
            <a:r>
              <a:rPr lang="en-US" sz="2000" dirty="0" smtClean="0"/>
              <a:t> Relevance to a larger audience</a:t>
            </a:r>
          </a:p>
          <a:p>
            <a:pPr>
              <a:buFontTx/>
              <a:buChar char="-"/>
            </a:pPr>
            <a:r>
              <a:rPr lang="en-US" sz="2000" dirty="0"/>
              <a:t> </a:t>
            </a:r>
            <a:r>
              <a:rPr lang="en-US" sz="2000" dirty="0" smtClean="0"/>
              <a:t>Quality </a:t>
            </a:r>
          </a:p>
          <a:p>
            <a:pPr marL="0" indent="0">
              <a:buNone/>
            </a:pPr>
            <a:endParaRPr lang="en-US" sz="2000" i="1" dirty="0" smtClean="0"/>
          </a:p>
          <a:p>
            <a:pPr marL="0" indent="0">
              <a:buNone/>
            </a:pPr>
            <a:r>
              <a:rPr lang="en-US" sz="2000" i="1" dirty="0" smtClean="0"/>
              <a:t>Any other…..</a:t>
            </a:r>
            <a:endParaRPr lang="en-US" sz="2000" i="1" dirty="0"/>
          </a:p>
          <a:p>
            <a:pPr>
              <a:buFontTx/>
              <a:buChar char="-"/>
            </a:pPr>
            <a:endParaRPr lang="en-US" sz="2000" dirty="0" smtClean="0"/>
          </a:p>
          <a:p>
            <a:pPr>
              <a:buFontTx/>
              <a:buChar char="-"/>
            </a:pPr>
            <a:endParaRPr lang="en-US" sz="2000" dirty="0" smtClean="0"/>
          </a:p>
          <a:p>
            <a:pPr marL="0" indent="0">
              <a:buNone/>
            </a:pPr>
            <a:endParaRPr lang="en-US" sz="4400" dirty="0" smtClean="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5</a:t>
            </a:fld>
            <a:endParaRPr lang="en-US"/>
          </a:p>
        </p:txBody>
      </p:sp>
    </p:spTree>
    <p:extLst>
      <p:ext uri="{BB962C8B-B14F-4D97-AF65-F5344CB8AC3E}">
        <p14:creationId xmlns:p14="http://schemas.microsoft.com/office/powerpoint/2010/main" val="3864015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Integration  </a:t>
            </a:r>
            <a:endParaRPr lang="en-US" dirty="0">
              <a:solidFill>
                <a:srgbClr val="0070C0"/>
              </a:solidFill>
            </a:endParaRPr>
          </a:p>
        </p:txBody>
      </p:sp>
      <p:sp>
        <p:nvSpPr>
          <p:cNvPr id="3" name="Content Placeholder 2"/>
          <p:cNvSpPr>
            <a:spLocks noGrp="1"/>
          </p:cNvSpPr>
          <p:nvPr>
            <p:ph idx="1"/>
          </p:nvPr>
        </p:nvSpPr>
        <p:spPr/>
        <p:txBody>
          <a:bodyPr/>
          <a:lstStyle/>
          <a:p>
            <a:pPr marL="0" indent="0">
              <a:buNone/>
            </a:pPr>
            <a:r>
              <a:rPr lang="en-US" dirty="0" smtClean="0"/>
              <a:t> </a:t>
            </a:r>
          </a:p>
          <a:p>
            <a:pPr marL="0" indent="0">
              <a:buNone/>
            </a:pPr>
            <a:endParaRPr lang="en-US" dirty="0" smtClean="0"/>
          </a:p>
          <a:p>
            <a:pPr marL="0" indent="0">
              <a:buNone/>
            </a:pP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6</a:t>
            </a:fld>
            <a:endParaRPr lang="en-US"/>
          </a:p>
        </p:txBody>
      </p:sp>
      <p:graphicFrame>
        <p:nvGraphicFramePr>
          <p:cNvPr id="6" name="Diagram 5"/>
          <p:cNvGraphicFramePr/>
          <p:nvPr>
            <p:extLst>
              <p:ext uri="{D42A27DB-BD31-4B8C-83A1-F6EECF244321}">
                <p14:modId xmlns:p14="http://schemas.microsoft.com/office/powerpoint/2010/main" val="3066557340"/>
              </p:ext>
            </p:extLst>
          </p:nvPr>
        </p:nvGraphicFramePr>
        <p:xfrm>
          <a:off x="1625600" y="1699491"/>
          <a:ext cx="8534400" cy="4438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419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Building</a:t>
            </a:r>
            <a:r>
              <a:rPr lang="en-US" dirty="0" smtClean="0">
                <a:solidFill>
                  <a:srgbClr val="0070C0"/>
                </a:solidFill>
              </a:rPr>
              <a:t> the firm’s abilities</a:t>
            </a:r>
            <a:endParaRPr lang="en-US" dirty="0">
              <a:solidFill>
                <a:srgbClr val="0070C0"/>
              </a:solidFill>
            </a:endParaRPr>
          </a:p>
        </p:txBody>
      </p:sp>
      <p:sp>
        <p:nvSpPr>
          <p:cNvPr id="3" name="Content Placeholder 2"/>
          <p:cNvSpPr>
            <a:spLocks noGrp="1"/>
          </p:cNvSpPr>
          <p:nvPr>
            <p:ph idx="1"/>
          </p:nvPr>
        </p:nvSpPr>
        <p:spPr/>
        <p:txBody>
          <a:bodyPr>
            <a:normAutofit lnSpcReduction="10000"/>
          </a:bodyPr>
          <a:lstStyle/>
          <a:p>
            <a:r>
              <a:rPr lang="en-US" b="1" i="1" dirty="0" smtClean="0"/>
              <a:t>Internally…</a:t>
            </a:r>
          </a:p>
          <a:p>
            <a:endParaRPr lang="en-US" dirty="0" smtClean="0"/>
          </a:p>
          <a:p>
            <a:r>
              <a:rPr lang="en-US" dirty="0" smtClean="0"/>
              <a:t>- Identifying own strengths… SWOT</a:t>
            </a:r>
          </a:p>
          <a:p>
            <a:endParaRPr lang="en-US" dirty="0"/>
          </a:p>
          <a:p>
            <a:r>
              <a:rPr lang="en-US" dirty="0" smtClean="0"/>
              <a:t>- Creating E-documentation &amp; Digital Libraries </a:t>
            </a:r>
          </a:p>
          <a:p>
            <a:endParaRPr lang="en-US" dirty="0"/>
          </a:p>
          <a:p>
            <a:r>
              <a:rPr lang="en-US" dirty="0" smtClean="0"/>
              <a:t>- Developing research papers / Important regulatory updates</a:t>
            </a:r>
          </a:p>
          <a:p>
            <a:endParaRPr lang="en-US" dirty="0" smtClean="0"/>
          </a:p>
          <a:p>
            <a:r>
              <a:rPr lang="en-US" dirty="0" smtClean="0"/>
              <a:t>- Maximizing Empanelment’s</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CA Hardik Chokshi </a:t>
            </a:r>
            <a:endParaRPr lang="en-US" dirty="0"/>
          </a:p>
        </p:txBody>
      </p:sp>
      <p:sp>
        <p:nvSpPr>
          <p:cNvPr id="5" name="Slide Number Placeholder 4"/>
          <p:cNvSpPr>
            <a:spLocks noGrp="1"/>
          </p:cNvSpPr>
          <p:nvPr>
            <p:ph type="sldNum" sz="quarter" idx="12"/>
          </p:nvPr>
        </p:nvSpPr>
        <p:spPr/>
        <p:txBody>
          <a:bodyPr/>
          <a:lstStyle/>
          <a:p>
            <a:fld id="{758224C2-72C5-4F9C-986E-9F68CD4526A1}" type="slidenum">
              <a:rPr lang="en-US" smtClean="0"/>
              <a:t>7</a:t>
            </a:fld>
            <a:endParaRPr lang="en-US"/>
          </a:p>
        </p:txBody>
      </p:sp>
    </p:spTree>
    <p:extLst>
      <p:ext uri="{BB962C8B-B14F-4D97-AF65-F5344CB8AC3E}">
        <p14:creationId xmlns:p14="http://schemas.microsoft.com/office/powerpoint/2010/main" val="3401489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Adding </a:t>
            </a:r>
            <a:r>
              <a:rPr lang="en-US" dirty="0" smtClean="0">
                <a:solidFill>
                  <a:srgbClr val="0070C0"/>
                </a:solidFill>
              </a:rPr>
              <a:t>client </a:t>
            </a:r>
            <a:r>
              <a:rPr lang="en-US" dirty="0" smtClean="0"/>
              <a:t>trust </a:t>
            </a:r>
            <a:r>
              <a:rPr lang="en-US" dirty="0"/>
              <a:t>and reliability</a:t>
            </a:r>
            <a:r>
              <a:rPr lang="en-US" dirty="0" smtClean="0"/>
              <a:t>….</a:t>
            </a:r>
            <a:endParaRPr lang="en-US" dirty="0"/>
          </a:p>
        </p:txBody>
      </p:sp>
      <p:sp>
        <p:nvSpPr>
          <p:cNvPr id="3" name="Content Placeholder 2"/>
          <p:cNvSpPr>
            <a:spLocks noGrp="1"/>
          </p:cNvSpPr>
          <p:nvPr>
            <p:ph idx="1"/>
          </p:nvPr>
        </p:nvSpPr>
        <p:spPr/>
        <p:txBody>
          <a:bodyPr>
            <a:normAutofit fontScale="92500"/>
          </a:bodyPr>
          <a:lstStyle/>
          <a:p>
            <a:r>
              <a:rPr lang="en-US" dirty="0" smtClean="0"/>
              <a:t>- Developing specialized Experts within the firm… </a:t>
            </a:r>
            <a:r>
              <a:rPr lang="en-US" i="1" dirty="0" smtClean="0"/>
              <a:t>need not be partners</a:t>
            </a:r>
          </a:p>
          <a:p>
            <a:endParaRPr lang="en-US" dirty="0" smtClean="0"/>
          </a:p>
          <a:p>
            <a:r>
              <a:rPr lang="en-US" dirty="0" smtClean="0"/>
              <a:t>- Providing client options of Local </a:t>
            </a:r>
            <a:r>
              <a:rPr lang="en-US" dirty="0"/>
              <a:t>level Reach – </a:t>
            </a:r>
            <a:r>
              <a:rPr lang="en-US" dirty="0" smtClean="0"/>
              <a:t>Alliances </a:t>
            </a:r>
            <a:r>
              <a:rPr lang="en-US" dirty="0"/>
              <a:t>/ </a:t>
            </a:r>
            <a:r>
              <a:rPr lang="en-US" dirty="0" smtClean="0"/>
              <a:t>Informal </a:t>
            </a:r>
            <a:r>
              <a:rPr lang="en-US" dirty="0"/>
              <a:t>associations/ networks </a:t>
            </a:r>
            <a:r>
              <a:rPr lang="en-US" dirty="0" smtClean="0"/>
              <a:t>etc</a:t>
            </a:r>
            <a:r>
              <a:rPr lang="en-US" dirty="0"/>
              <a:t>.</a:t>
            </a:r>
            <a:endParaRPr lang="en-US" dirty="0" smtClean="0"/>
          </a:p>
          <a:p>
            <a:pPr marL="0" indent="0">
              <a:buNone/>
            </a:pPr>
            <a:r>
              <a:rPr lang="en-US" dirty="0" smtClean="0"/>
              <a:t> </a:t>
            </a:r>
          </a:p>
          <a:p>
            <a:pPr marL="0" indent="0">
              <a:buNone/>
            </a:pPr>
            <a:r>
              <a:rPr lang="en-US" dirty="0" smtClean="0"/>
              <a:t>- Putting in place Confidentiality </a:t>
            </a:r>
            <a:r>
              <a:rPr lang="en-US" dirty="0"/>
              <a:t>&amp; Security measures</a:t>
            </a:r>
          </a:p>
          <a:p>
            <a:pPr marL="0" indent="0">
              <a:buNone/>
            </a:pPr>
            <a:endParaRPr lang="en-US" dirty="0"/>
          </a:p>
          <a:p>
            <a:endParaRPr lang="en-US" dirty="0"/>
          </a:p>
          <a:p>
            <a:pPr marL="0" indent="0">
              <a:buNone/>
            </a:pPr>
            <a:r>
              <a:rPr lang="en-US" dirty="0"/>
              <a:t> </a:t>
            </a:r>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8</a:t>
            </a:fld>
            <a:endParaRPr lang="en-US"/>
          </a:p>
        </p:txBody>
      </p:sp>
    </p:spTree>
    <p:extLst>
      <p:ext uri="{BB962C8B-B14F-4D97-AF65-F5344CB8AC3E}">
        <p14:creationId xmlns:p14="http://schemas.microsoft.com/office/powerpoint/2010/main" val="3200583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Consistency</a:t>
            </a:r>
            <a:r>
              <a:rPr lang="en-US" dirty="0" smtClean="0"/>
              <a:t> in expectation v/s deliverable </a:t>
            </a:r>
            <a:endParaRPr lang="en-US" dirty="0"/>
          </a:p>
        </p:txBody>
      </p:sp>
      <p:sp>
        <p:nvSpPr>
          <p:cNvPr id="3" name="Content Placeholder 2"/>
          <p:cNvSpPr>
            <a:spLocks noGrp="1"/>
          </p:cNvSpPr>
          <p:nvPr>
            <p:ph idx="1"/>
          </p:nvPr>
        </p:nvSpPr>
        <p:spPr>
          <a:xfrm>
            <a:off x="1014892" y="2286000"/>
            <a:ext cx="9720073" cy="4023360"/>
          </a:xfrm>
        </p:spPr>
        <p:txBody>
          <a:bodyPr>
            <a:normAutofit fontScale="92500" lnSpcReduction="10000"/>
          </a:bodyPr>
          <a:lstStyle/>
          <a:p>
            <a:pPr marL="0" indent="0">
              <a:buNone/>
            </a:pPr>
            <a:r>
              <a:rPr lang="en-US" dirty="0" smtClean="0"/>
              <a:t>Client </a:t>
            </a:r>
            <a:r>
              <a:rPr lang="en-US" dirty="0"/>
              <a:t>service </a:t>
            </a:r>
            <a:r>
              <a:rPr lang="en-US" dirty="0" smtClean="0"/>
              <a:t>- Quick turn around times , Emails replies</a:t>
            </a:r>
          </a:p>
          <a:p>
            <a:pPr marL="0" indent="0">
              <a:buNone/>
            </a:pPr>
            <a:endParaRPr lang="en-US" dirty="0" smtClean="0"/>
          </a:p>
          <a:p>
            <a:pPr marL="0" indent="0">
              <a:buNone/>
            </a:pPr>
            <a:r>
              <a:rPr lang="en-US" dirty="0" smtClean="0"/>
              <a:t>Adhering to agreed upon deadlines </a:t>
            </a:r>
          </a:p>
          <a:p>
            <a:endParaRPr lang="en-US" dirty="0"/>
          </a:p>
          <a:p>
            <a:pPr marL="0" indent="0">
              <a:buNone/>
            </a:pPr>
            <a:r>
              <a:rPr lang="en-US" sz="2400" dirty="0"/>
              <a:t>Highest levels of Quality of </a:t>
            </a:r>
            <a:r>
              <a:rPr lang="en-US" sz="2400" dirty="0" smtClean="0"/>
              <a:t>Reporting – </a:t>
            </a:r>
          </a:p>
          <a:p>
            <a:pPr marL="0" indent="0">
              <a:buNone/>
            </a:pPr>
            <a:r>
              <a:rPr lang="en-US" sz="2400" dirty="0" smtClean="0"/>
              <a:t>Developing </a:t>
            </a:r>
            <a:r>
              <a:rPr lang="en-US" sz="2400" dirty="0"/>
              <a:t>Internal </a:t>
            </a:r>
            <a:r>
              <a:rPr lang="en-US" sz="2400" dirty="0" smtClean="0"/>
              <a:t>SOP’s for areas such as </a:t>
            </a:r>
          </a:p>
          <a:p>
            <a:pPr marL="0" indent="0">
              <a:buNone/>
            </a:pPr>
            <a:r>
              <a:rPr lang="en-US" sz="2400" dirty="0" smtClean="0"/>
              <a:t>Internal audit, statutory audit, tax audits etc.</a:t>
            </a:r>
          </a:p>
          <a:p>
            <a:pPr marL="0" indent="0">
              <a:buNone/>
            </a:pPr>
            <a:endParaRPr lang="en-US" dirty="0" smtClean="0"/>
          </a:p>
          <a:p>
            <a:pPr marL="0" indent="0">
              <a:buNone/>
            </a:pPr>
            <a:r>
              <a:rPr lang="en-US" dirty="0" smtClean="0"/>
              <a:t>Saying “No” may matter at times</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CA Hardik Chokshi </a:t>
            </a:r>
            <a:endParaRPr lang="en-US"/>
          </a:p>
        </p:txBody>
      </p:sp>
      <p:sp>
        <p:nvSpPr>
          <p:cNvPr id="5" name="Slide Number Placeholder 4"/>
          <p:cNvSpPr>
            <a:spLocks noGrp="1"/>
          </p:cNvSpPr>
          <p:nvPr>
            <p:ph type="sldNum" sz="quarter" idx="12"/>
          </p:nvPr>
        </p:nvSpPr>
        <p:spPr/>
        <p:txBody>
          <a:bodyPr/>
          <a:lstStyle/>
          <a:p>
            <a:fld id="{758224C2-72C5-4F9C-986E-9F68CD4526A1}" type="slidenum">
              <a:rPr lang="en-US" smtClean="0"/>
              <a:t>9</a:t>
            </a:fld>
            <a:endParaRPr lang="en-US"/>
          </a:p>
        </p:txBody>
      </p:sp>
      <p:pic>
        <p:nvPicPr>
          <p:cNvPr id="6" name="Picture 2" descr="2. Brand Accordingly – Channel Futur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2565" y="2736306"/>
            <a:ext cx="4442504" cy="2954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682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929</TotalTime>
  <Words>1896</Words>
  <Application>Microsoft Office PowerPoint</Application>
  <PresentationFormat>Widescreen</PresentationFormat>
  <Paragraphs>560</Paragraphs>
  <Slides>31</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31</vt:i4>
      </vt:variant>
    </vt:vector>
  </HeadingPairs>
  <TitlesOfParts>
    <vt:vector size="43" baseType="lpstr">
      <vt:lpstr>Arial</vt:lpstr>
      <vt:lpstr>Book Antiqua</vt:lpstr>
      <vt:lpstr>Calibri</vt:lpstr>
      <vt:lpstr>Calibri </vt:lpstr>
      <vt:lpstr>Calibri Light</vt:lpstr>
      <vt:lpstr>Courier New</vt:lpstr>
      <vt:lpstr>Exo 2</vt:lpstr>
      <vt:lpstr>Inter</vt:lpstr>
      <vt:lpstr>Times New Roman</vt:lpstr>
      <vt:lpstr>Tw Cen MT</vt:lpstr>
      <vt:lpstr>Wingdings</vt:lpstr>
      <vt:lpstr>Office Theme</vt:lpstr>
      <vt:lpstr>Brand Building and Networking  and new age opportunities under forensic audit</vt:lpstr>
      <vt:lpstr>Note…</vt:lpstr>
      <vt:lpstr>Statistics information – members in practice </vt:lpstr>
      <vt:lpstr>Firms which have scaled up…..</vt:lpstr>
      <vt:lpstr>Branding-Being a trusted advisor </vt:lpstr>
      <vt:lpstr>Integration  </vt:lpstr>
      <vt:lpstr>Building the firm’s abilities</vt:lpstr>
      <vt:lpstr>Adding client trust and reliability….</vt:lpstr>
      <vt:lpstr>Consistency in expectation v/s deliverable </vt:lpstr>
      <vt:lpstr>Building the IT infrastructure-</vt:lpstr>
      <vt:lpstr>PowerPoint Presentation</vt:lpstr>
      <vt:lpstr>Firms - VIRTUAL v/s PHYSICAL …</vt:lpstr>
      <vt:lpstr>Presences in public domains</vt:lpstr>
      <vt:lpstr> </vt:lpstr>
      <vt:lpstr>Capacity building  </vt:lpstr>
      <vt:lpstr>Endeavoring Global Reach..</vt:lpstr>
      <vt:lpstr>PowerPoint Presentation</vt:lpstr>
      <vt:lpstr>Networking guidelines </vt:lpstr>
      <vt:lpstr>Working together …joint pan India audits… eg. Joint bank concurrent audit</vt:lpstr>
      <vt:lpstr>Opportunities – upcoming areas </vt:lpstr>
      <vt:lpstr>Guidelines – ICAI, others. </vt:lpstr>
      <vt:lpstr>          Forensic </vt:lpstr>
      <vt:lpstr>Changes on the ground…</vt:lpstr>
      <vt:lpstr>Investigations Completed by SFIO</vt:lpstr>
      <vt:lpstr>PowerPoint Presentation</vt:lpstr>
      <vt:lpstr>Investigation – Qualitative approach…</vt:lpstr>
      <vt:lpstr>Achieving the purpose</vt:lpstr>
      <vt:lpstr>PowerPoint Presentation</vt:lpstr>
      <vt:lpstr>      Emerging areas in Investigation…</vt:lpstr>
      <vt:lpstr>          Emerging areas in Investigation...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HARDIK CHOKSHI</dc:creator>
  <cp:lastModifiedBy>HARDIK CHOKSHI</cp:lastModifiedBy>
  <cp:revision>150</cp:revision>
  <dcterms:created xsi:type="dcterms:W3CDTF">2021-06-25T20:30:30Z</dcterms:created>
  <dcterms:modified xsi:type="dcterms:W3CDTF">2021-08-14T02:25:47Z</dcterms:modified>
</cp:coreProperties>
</file>